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ink/ink17.xml" ContentType="application/inkml+xml"/>
  <Override PartName="/ppt/ink/ink18.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5"/>
  </p:notesMasterIdLst>
  <p:handoutMasterIdLst>
    <p:handoutMasterId r:id="rId56"/>
  </p:handoutMasterIdLst>
  <p:sldIdLst>
    <p:sldId id="309"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80" r:id="rId24"/>
    <p:sldId id="278" r:id="rId25"/>
    <p:sldId id="279" r:id="rId26"/>
    <p:sldId id="281" r:id="rId27"/>
    <p:sldId id="282" r:id="rId28"/>
    <p:sldId id="283" r:id="rId29"/>
    <p:sldId id="284" r:id="rId30"/>
    <p:sldId id="285" r:id="rId31"/>
    <p:sldId id="286" r:id="rId32"/>
    <p:sldId id="295" r:id="rId33"/>
    <p:sldId id="287" r:id="rId34"/>
    <p:sldId id="296" r:id="rId35"/>
    <p:sldId id="297" r:id="rId36"/>
    <p:sldId id="298" r:id="rId37"/>
    <p:sldId id="293" r:id="rId38"/>
    <p:sldId id="288" r:id="rId39"/>
    <p:sldId id="289" r:id="rId40"/>
    <p:sldId id="290" r:id="rId41"/>
    <p:sldId id="291" r:id="rId42"/>
    <p:sldId id="292" r:id="rId43"/>
    <p:sldId id="294" r:id="rId44"/>
    <p:sldId id="299" r:id="rId45"/>
    <p:sldId id="300" r:id="rId46"/>
    <p:sldId id="301" r:id="rId47"/>
    <p:sldId id="302" r:id="rId48"/>
    <p:sldId id="303" r:id="rId49"/>
    <p:sldId id="304" r:id="rId50"/>
    <p:sldId id="305" r:id="rId51"/>
    <p:sldId id="306" r:id="rId52"/>
    <p:sldId id="307" r:id="rId53"/>
    <p:sldId id="308" r:id="rId54"/>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922" autoAdjust="0"/>
  </p:normalViewPr>
  <p:slideViewPr>
    <p:cSldViewPr>
      <p:cViewPr varScale="1">
        <p:scale>
          <a:sx n="140" d="100"/>
          <a:sy n="140" d="100"/>
        </p:scale>
        <p:origin x="696"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T. Sun" userId="d8e846cab07525bd" providerId="LiveId" clId="{21DBE616-3EED-47BB-AB8D-030B7F947658}"/>
    <pc:docChg chg="modSld">
      <pc:chgData name="X.T. Sun" userId="d8e846cab07525bd" providerId="LiveId" clId="{21DBE616-3EED-47BB-AB8D-030B7F947658}" dt="2024-04-24T01:32:11.324" v="9" actId="14100"/>
      <pc:docMkLst>
        <pc:docMk/>
      </pc:docMkLst>
      <pc:sldChg chg="modSp">
        <pc:chgData name="X.T. Sun" userId="d8e846cab07525bd" providerId="LiveId" clId="{21DBE616-3EED-47BB-AB8D-030B7F947658}" dt="2024-04-24T01:32:11.324" v="9" actId="14100"/>
        <pc:sldMkLst>
          <pc:docMk/>
          <pc:sldMk cId="0" sldId="276"/>
        </pc:sldMkLst>
        <pc:picChg chg="mod">
          <ac:chgData name="X.T. Sun" userId="d8e846cab07525bd" providerId="LiveId" clId="{21DBE616-3EED-47BB-AB8D-030B7F947658}" dt="2024-04-24T01:32:11.324" v="9" actId="14100"/>
          <ac:picMkLst>
            <pc:docMk/>
            <pc:sldMk cId="0" sldId="276"/>
            <ac:picMk id="36868" creationId="{31CD9467-8C9B-842C-41CF-0F5F6F1FDAD0}"/>
          </ac:picMkLst>
        </pc:picChg>
      </pc:sldChg>
      <pc:sldChg chg="addSp mod">
        <pc:chgData name="X.T. Sun" userId="d8e846cab07525bd" providerId="LiveId" clId="{21DBE616-3EED-47BB-AB8D-030B7F947658}" dt="2024-04-24T00:15:58.160" v="0" actId="9405"/>
        <pc:sldMkLst>
          <pc:docMk/>
          <pc:sldMk cId="0" sldId="277"/>
        </pc:sldMkLst>
        <pc:inkChg chg="add">
          <ac:chgData name="X.T. Sun" userId="d8e846cab07525bd" providerId="LiveId" clId="{21DBE616-3EED-47BB-AB8D-030B7F947658}" dt="2024-04-24T00:15:58.160" v="0" actId="9405"/>
          <ac:inkMkLst>
            <pc:docMk/>
            <pc:sldMk cId="0" sldId="277"/>
            <ac:inkMk id="4" creationId="{C52417F5-8FC0-2BCB-60CC-390F7219F8A0}"/>
          </ac:inkMkLst>
        </pc:inkChg>
      </pc:sldChg>
      <pc:sldChg chg="addSp mod">
        <pc:chgData name="X.T. Sun" userId="d8e846cab07525bd" providerId="LiveId" clId="{21DBE616-3EED-47BB-AB8D-030B7F947658}" dt="2024-04-24T00:23:28.405" v="1" actId="9405"/>
        <pc:sldMkLst>
          <pc:docMk/>
          <pc:sldMk cId="0" sldId="283"/>
        </pc:sldMkLst>
        <pc:inkChg chg="add">
          <ac:chgData name="X.T. Sun" userId="d8e846cab07525bd" providerId="LiveId" clId="{21DBE616-3EED-47BB-AB8D-030B7F947658}" dt="2024-04-24T00:23:28.405" v="1" actId="9405"/>
          <ac:inkMkLst>
            <pc:docMk/>
            <pc:sldMk cId="0" sldId="283"/>
            <ac:inkMk id="2" creationId="{F1AEA0D7-4BCC-2407-2272-F29DB198DD12}"/>
          </ac:inkMkLst>
        </pc:inkChg>
      </pc:sldChg>
      <pc:sldChg chg="addSp modSp mod">
        <pc:chgData name="X.T. Sun" userId="d8e846cab07525bd" providerId="LiveId" clId="{21DBE616-3EED-47BB-AB8D-030B7F947658}" dt="2024-04-24T00:27:15.177" v="5" actId="9405"/>
        <pc:sldMkLst>
          <pc:docMk/>
          <pc:sldMk cId="0" sldId="285"/>
        </pc:sldMkLst>
        <pc:grpChg chg="mod">
          <ac:chgData name="X.T. Sun" userId="d8e846cab07525bd" providerId="LiveId" clId="{21DBE616-3EED-47BB-AB8D-030B7F947658}" dt="2024-04-24T00:26:05.355" v="4"/>
          <ac:grpSpMkLst>
            <pc:docMk/>
            <pc:sldMk cId="0" sldId="285"/>
            <ac:grpSpMk id="4" creationId="{FD75CAA2-8771-96AA-D3F3-E2EA4948D93C}"/>
          </ac:grpSpMkLst>
        </pc:grpChg>
        <pc:inkChg chg="add mod">
          <ac:chgData name="X.T. Sun" userId="d8e846cab07525bd" providerId="LiveId" clId="{21DBE616-3EED-47BB-AB8D-030B7F947658}" dt="2024-04-24T00:26:05.355" v="4"/>
          <ac:inkMkLst>
            <pc:docMk/>
            <pc:sldMk cId="0" sldId="285"/>
            <ac:inkMk id="2" creationId="{4DF15D63-6626-96A0-4487-8723772A7634}"/>
          </ac:inkMkLst>
        </pc:inkChg>
        <pc:inkChg chg="add mod">
          <ac:chgData name="X.T. Sun" userId="d8e846cab07525bd" providerId="LiveId" clId="{21DBE616-3EED-47BB-AB8D-030B7F947658}" dt="2024-04-24T00:26:05.355" v="4"/>
          <ac:inkMkLst>
            <pc:docMk/>
            <pc:sldMk cId="0" sldId="285"/>
            <ac:inkMk id="3" creationId="{2642EC81-118F-5A06-3DF5-ED7751DAB619}"/>
          </ac:inkMkLst>
        </pc:inkChg>
        <pc:inkChg chg="add">
          <ac:chgData name="X.T. Sun" userId="d8e846cab07525bd" providerId="LiveId" clId="{21DBE616-3EED-47BB-AB8D-030B7F947658}" dt="2024-04-24T00:27:15.177" v="5" actId="9405"/>
          <ac:inkMkLst>
            <pc:docMk/>
            <pc:sldMk cId="0" sldId="285"/>
            <ac:inkMk id="5" creationId="{7BE3CAFC-38B3-BBE1-322A-A41DDC0BC21E}"/>
          </ac:inkMkLst>
        </pc:inkChg>
      </pc:sldChg>
      <pc:sldChg chg="addSp modSp mod">
        <pc:chgData name="X.T. Sun" userId="d8e846cab07525bd" providerId="LiveId" clId="{21DBE616-3EED-47BB-AB8D-030B7F947658}" dt="2024-04-24T00:49:02.504" v="8"/>
        <pc:sldMkLst>
          <pc:docMk/>
          <pc:sldMk cId="0" sldId="308"/>
        </pc:sldMkLst>
        <pc:grpChg chg="mod">
          <ac:chgData name="X.T. Sun" userId="d8e846cab07525bd" providerId="LiveId" clId="{21DBE616-3EED-47BB-AB8D-030B7F947658}" dt="2024-04-24T00:49:02.504" v="8"/>
          <ac:grpSpMkLst>
            <pc:docMk/>
            <pc:sldMk cId="0" sldId="308"/>
            <ac:grpSpMk id="4" creationId="{76133B7E-16C0-6165-3403-74D0165452D3}"/>
          </ac:grpSpMkLst>
        </pc:grpChg>
        <pc:inkChg chg="add mod">
          <ac:chgData name="X.T. Sun" userId="d8e846cab07525bd" providerId="LiveId" clId="{21DBE616-3EED-47BB-AB8D-030B7F947658}" dt="2024-04-24T00:49:02.504" v="8"/>
          <ac:inkMkLst>
            <pc:docMk/>
            <pc:sldMk cId="0" sldId="308"/>
            <ac:inkMk id="2" creationId="{06A2505B-C303-5805-1263-71A3135D9FF5}"/>
          </ac:inkMkLst>
        </pc:inkChg>
        <pc:inkChg chg="add mod">
          <ac:chgData name="X.T. Sun" userId="d8e846cab07525bd" providerId="LiveId" clId="{21DBE616-3EED-47BB-AB8D-030B7F947658}" dt="2024-04-24T00:49:02.504" v="8"/>
          <ac:inkMkLst>
            <pc:docMk/>
            <pc:sldMk cId="0" sldId="308"/>
            <ac:inkMk id="3" creationId="{989ADDA7-90AD-B225-F32D-4B23BB72BD22}"/>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75CF9EA4-330D-50B9-8907-EFC53C1B584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135171" name="Rectangle 3">
            <a:extLst>
              <a:ext uri="{FF2B5EF4-FFF2-40B4-BE49-F238E27FC236}">
                <a16:creationId xmlns:a16="http://schemas.microsoft.com/office/drawing/2014/main" id="{D490D924-AE1A-D123-2C5A-982783EC8355}"/>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35172" name="Rectangle 4">
            <a:extLst>
              <a:ext uri="{FF2B5EF4-FFF2-40B4-BE49-F238E27FC236}">
                <a16:creationId xmlns:a16="http://schemas.microsoft.com/office/drawing/2014/main" id="{CC283FF2-93C4-D333-3B8B-F63864502AC8}"/>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135173" name="Rectangle 5">
            <a:extLst>
              <a:ext uri="{FF2B5EF4-FFF2-40B4-BE49-F238E27FC236}">
                <a16:creationId xmlns:a16="http://schemas.microsoft.com/office/drawing/2014/main" id="{9E4F2BA3-9619-573A-2D51-E83E8A895A06}"/>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10EF0A4-885E-4342-81D9-95221E65BD1C}"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7:09:31.463"/>
    </inkml:context>
    <inkml:brush xml:id="br0">
      <inkml:brushProperty name="width" value="0.05" units="cm"/>
      <inkml:brushProperty name="height" value="0.05" units="cm"/>
      <inkml:brushProperty name="color" value="#33CCFF"/>
    </inkml:brush>
  </inkml:definitions>
  <inkml:trace contextRef="#ctx0" brushRef="#br0">115 713 10152 0 0,'-26'30'409'0'0,"20"-21"-353"0"0,1 0 0 0 0,1 0 0 0 0,0 1 1 0 0,-4 13-1 0 0,-1 10 150 0 0,-5 44 0 0 0,10-53 28 0 0,-12 76 183 0 0,5 0 1 0 0,3 0 0 0 0,9 147-1 0 0,13 3-275 0 0,-10-194-112 0 0,12 58 1 0 0,-11-95 1 0 0,1 0-1 0 0,0 0 1 0 0,1 0 0 0 0,17 29 0 0 0,-21-43-28 0 0,0-1 1 0 0,1 0 0 0 0,0 1 0 0 0,0-1 0 0 0,0 0 0 0 0,0-1 0 0 0,0 1 0 0 0,1-1 0 0 0,0 0 0 0 0,0 0-1 0 0,0 0 1 0 0,0-1 0 0 0,0 0 0 0 0,0 0 0 0 0,1 0 0 0 0,-1 0 0 0 0,1-1 0 0 0,-1 0 0 0 0,1 0 0 0 0,0-1-1 0 0,-1 1 1 0 0,1-1 0 0 0,0 0 0 0 0,5-2 0 0 0,-9 2-3 0 0,6 0-1 0 0,0-1 0 0 0,0 0 0 0 0,0-1 1 0 0,0 0-1 0 0,0 0 0 0 0,0 0 0 0 0,-1-1 0 0 0,1 0 1 0 0,-1-1-1 0 0,0 0 0 0 0,10-7 0 0 0,2-3 9 0 0,-2 0-1 0 0,24-24 0 0 0,-26 23 2 0 0,-1 0 0 0 0,-1-1 0 0 0,0-1 0 0 0,-1 0 0 0 0,12-24 0 0 0,191-364-2 0 0,-104 191-3 0 0,74-161-5 0 0,-159 313-1 0 0,155-416 0 0 0,-133 300 0 0 0,-46 171 0 0 0,-1-1 0 0 0,0 1 0 0 0,0-1 0 0 0,0 1 0 0 0,-1-1 0 0 0,0 1 0 0 0,-1 0 0 0 0,0-1 0 0 0,0 1 0 0 0,-3-12 0 0 0,3 16 0 0 0,-1 0 0 0 0,1 0 0 0 0,-1-1 0 0 0,1 1 0 0 0,-1 0 0 0 0,0 1 0 0 0,-1-1 0 0 0,1 0 0 0 0,0 0 0 0 0,-1 1 0 0 0,1 0 0 0 0,-1-1 0 0 0,0 1 0 0 0,0 0 0 0 0,0 0 0 0 0,-3-1 0 0 0,-1 0 0 0 0,0 1 0 0 0,0 0 0 0 0,0 0 0 0 0,-1 1 0 0 0,1 0 0 0 0,0 0 0 0 0,-1 1 0 0 0,1 0 0 0 0,-1 0 0 0 0,1 1 0 0 0,0 0 0 0 0,-1 0 0 0 0,1 1 0 0 0,0 0 0 0 0,-9 3 0 0 0,-59 31 1 0 0,56-27 0 0 0,-14 7-1 0 0,2 2 1 0 0,0 1 0 0 0,0 1 0 0 0,2 1 0 0 0,1 2 0 0 0,-46 46 0 0 0,-3 24 4 0 0,5 3 0 0 0,3 2 1 0 0,5 4-1 0 0,5 3 0 0 0,4 1 1 0 0,5 4-1 0 0,4 1 0 0 0,-43 165 1 0 0,56-121 2 0 0,-4 109-2 0 0,31-229-3 0 0,2 0 0 0 0,2 0 0 0 0,1 0 0 0 0,2 0 0 0 0,9 68 0 0 0,-9-99-3 0 0,0 1 1 0 0,0-1 0 0 0,1 1 0 0 0,-1-1-1 0 0,1 0 1 0 0,0 0 0 0 0,0 0-1 0 0,0 0 1 0 0,1 0 0 0 0,-1 0 0 0 0,1 0-1 0 0,0-1 1 0 0,0 1 0 0 0,0-1 0 0 0,0 0-1 0 0,1 0 1 0 0,0 0 0 0 0,-1-1 0 0 0,6 4-1 0 0,-7-5 0 0 0,0 0 1 0 0,0-1-1 0 0,1 1 0 0 0,-1 0 0 0 0,0-1 0 0 0,0 1 0 0 0,1-1 0 0 0,-1 0 0 0 0,0 0 1 0 0,0 0-1 0 0,1 0 0 0 0,-1 0 0 0 0,0 0 0 0 0,1 0 0 0 0,-1-1 0 0 0,0 1 1 0 0,0-1-1 0 0,0 0 0 0 0,1 0 0 0 0,2-1 0 0 0,40-28 9 0 0,-36 23-6 0 0,12-8-2 0 0,0-1 0 0 0,-2-1 0 0 0,26-28 1 0 0,-23 16-1 0 0,0 0 1 0 0,-2-1 0 0 0,17-37 0 0 0,-23 42-1 0 0,17-32 0 0 0,-2-2 1 0 0,-3-1 0 0 0,18-63 0 0 0,0-30 4 0 0,-7-2 1 0 0,-7-1-1 0 0,-6-2 1 0 0,3-190-1 0 0,-36 181-1743 0 0,7 152-6983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7:45:41.528"/>
    </inkml:context>
    <inkml:brush xml:id="br0">
      <inkml:brushProperty name="width" value="0.05" units="cm"/>
      <inkml:brushProperty name="height" value="0.05" units="cm"/>
      <inkml:brushProperty name="color" value="#33CCFF"/>
    </inkml:brush>
  </inkml:definitions>
  <inkml:trace contextRef="#ctx0" brushRef="#br0">958 1114 4720 0 0,'-13'13'160'0'0,"-6"4"-97"0"0,4-3 36 0 0,1 0 0 0 0,-25 31 0 0 0,15-14 63 0 0,1 2-1 0 0,-24 42 1 0 0,43-64-150 0 0,0 1 0 0 0,1 0 0 0 0,0-1 0 0 0,1 1 0 0 0,0 0 0 0 0,0 1 0 0 0,2-1 0 0 0,0 0 0 0 0,1 15-1 0 0,3 7 7 0 0,13 59 0 0 0,-15-85-16 0 0,5 18 2 0 0,0 0 0 0 0,2-1-1 0 0,12 27 1 0 0,-12-32-3 0 0,24 57 2 0 0,53 92 0 0 0,-69-140-3 0 0,-9-12 0 0 0,1-2 0 0 0,1 0 0 0 0,0 0 0 0 0,1 0 0 0 0,0-1 0 0 0,1-1 0 0 0,1 0 0 0 0,0-1 0 0 0,1 0 0 0 0,0-1 0 0 0,17 10 0 0 0,109 55 0 0 0,-131-72 0 0 0,-1 0 0 0 0,1-1 0 0 0,1 0 0 0 0,-1 0 0 0 0,0-1 0 0 0,1 0 0 0 0,-1-1 0 0 0,1 0 0 0 0,18 0 0 0 0,-16-1 0 0 0,15 1 0 0 0,0-1 0 0 0,0-2 0 0 0,-1 0 0 0 0,1-2 0 0 0,-1-1 0 0 0,1-1 0 0 0,-2-2 0 0 0,46-18 0 0 0,-15-4 0 0 0,0-3 0 0 0,96-78 0 0 0,-47 21 1 0 0,229-254 7 0 0,-97 51 12 0 0,-192 230-6 0 0,-3-3-1 0 0,59-125 0 0 0,-83 150 9 0 0,13-50 0 0 0,33-142 38 0 0,-58 207-43 0 0,-1 0 0 0 0,-1 0 0 0 0,-1-1-1 0 0,0-29 1 0 0,-9-164 62 0 0,4 203-63 0 0,0 0 1 0 0,-1 0-1 0 0,-1 0 1 0 0,0 0-1 0 0,-1 1 0 0 0,-1 0 1 0 0,0 0-1 0 0,-12-20 1 0 0,12 26 8 0 0,-1 1 1 0 0,1-1-1 0 0,-2 2 1 0 0,1-1-1 0 0,-1 1 1 0 0,0 0-1 0 0,-1 0 1 0 0,0 1-1 0 0,0 1 1 0 0,-15-9-1 0 0,10 8 0 0 0,0 2-1 0 0,-1-1 1 0 0,0 2-1 0 0,0 0 1 0 0,0 1-1 0 0,0 0 1 0 0,0 1 0 0 0,-1 1-1 0 0,1 0 1 0 0,-1 1-1 0 0,1 1 1 0 0,-1 0-1 0 0,1 2 1 0 0,0-1-1 0 0,0 2 1 0 0,-19 6-1 0 0,-6 5 78 0 0,1 1 1 0 0,-73 43-1 0 0,-12 23-64 0 0,-116 101-2 0 0,194-147 20 0 0,-67 70 0 0 0,37-29 11 0 0,-132 131-18 0 0,170-169-40 0 0,2 2-1 0 0,-35 52 1 0 0,-123 190 11 0 0,67-68-15 0 0,-38 111 0 0 0,129-248-1 0 0,3 1-1 0 0,3 2 0 0 0,5 2 0 0 0,-19 100 0 0 0,42-176-3 0 0,-53 296 57 0 0,51-268-48 0 0,1-1 1 0 0,2 1-1 0 0,2 0 0 0 0,1-1 0 0 0,2 1 0 0 0,1-1 0 0 0,10 35 0 0 0,-13-60 9 0 0,1 0 0 0 0,1 1 0 0 0,0-1 0 0 0,0-1 0 0 0,0 1 0 0 0,1 0 0 0 0,12 14 0 0 0,-15-21 3 0 0,1 1-1 0 0,0 0 0 0 0,-1-1 0 0 0,1 0 1 0 0,0 0-1 0 0,1 0 0 0 0,-1 0 0 0 0,0 0 1 0 0,0-1-1 0 0,1 1 0 0 0,-1-1 0 0 0,1 0 1 0 0,-1 0-1 0 0,1 0 0 0 0,-1 0 0 0 0,1-1 1 0 0,0 0-1 0 0,0 1 0 0 0,-1-1 0 0 0,1-1 1 0 0,0 1-1 0 0,-1 0 0 0 0,5-2 0 0 0,-5 1-2 0 0,50-14 298 0 0,33-40 22 0 0,-24 11-227 0 0,-2-3-1 0 0,-2-2 0 0 0,98-110 1 0 0,40-89 449 0 0,181-303 1 0 0,-263 358-338 0 0,74-158-43 0 0,-155 287-123 0 0,-3-2 1 0 0,-2 0 0 0 0,-4-2 0 0 0,20-88 0 0 0,-33 111-5 0 0,3-5-39 0 0,-3 14 36 0 0,-2 0 1 0 0,-1-1 0 0 0,-2 0-1 0 0,-2 0 1 0 0,-1 0 0 0 0,-3-61-1 0 0,-17-48 48 0 0,17 141-95 0 0,-1-1 1 0 0,1 0 0 0 0,-2 0-1 0 0,1 1 1 0 0,0-1-1 0 0,-1 1 1 0 0,0-1 0 0 0,-1 1-1 0 0,1 0 1 0 0,-1-1 0 0 0,0 1-1 0 0,0 1 1 0 0,0-1 0 0 0,-1 0-1 0 0,0 1 1 0 0,0 0-1 0 0,0 0 1 0 0,0 0 0 0 0,-1 0-1 0 0,1 1 1 0 0,-1-1 0 0 0,0 1-1 0 0,-9-4 1 0 0,1 0 6 0 0,9 5-7 0 0,0 0 0 0 0,-1 0 0 0 0,1 0-1 0 0,-1 0 1 0 0,1 1 0 0 0,-1 0 0 0 0,1-1 0 0 0,-1 2 0 0 0,0-1 0 0 0,0 1 0 0 0,0-1-1 0 0,-7 2 1 0 0,-119 5 39 0 0,120-5-39 0 0,0 1 0 0 0,1 0 1 0 0,-1 1-1 0 0,0 0 1 0 0,1 1-1 0 0,0 0 0 0 0,0 0 1 0 0,-16 10-1 0 0,-51 30 10 0 0,3 2 0 0 0,-108 89 0 0 0,42-10-9 0 0,6 6-1 0 0,5 5 1 0 0,-153 212 0 0 0,124-114-4 0 0,-121 231 0 0 0,232-383-4 0 0,4 2 1 0 0,4 1-1 0 0,-44 140 1 0 0,78-208 2 0 0,2-10 0 0 0,-93 313-7 0 0,83-265 1 0 0,2 0 0 0 0,3 1 0 0 0,-2 101 0 0 0,10-140-1 0 0,2 0 1 0 0,0-1-1 0 0,0 1 1 0 0,9 26-1 0 0,5 9-14 0 0,24 53 0 0 0,-38-100 20 0 0,0 0 1 0 0,0 0-1 0 0,0-1 0 0 0,1 1 0 0 0,-1-1 0 0 0,1 0 1 0 0,0 0-1 0 0,1 0 0 0 0,-1 0 0 0 0,1 0 0 0 0,-1-1 0 0 0,1 1 1 0 0,0-1-1 0 0,0 0 0 0 0,1-1 0 0 0,-1 1 0 0 0,1-1 0 0 0,6 3 1 0 0,17 6-9 0 0,1-1 1 0 0,52 10 0 0 0,-71-18 8 0 0,-1-1 0 0 0,1 0 0 0 0,0-1 0 0 0,-1 0 0 0 0,1-1 0 0 0,0 0 0 0 0,-1 0 0 0 0,1-1 0 0 0,-1 0 0 0 0,0-1 0 0 0,17-6 0 0 0,25-8-1 0 0,0-3 1 0 0,-1-1 0 0 0,-1-2 0 0 0,-2-3 0 0 0,0-2 0 0 0,66-52 0 0 0,50-70 1 0 0,270-322 1 0 0,-410 445 0 0 0,241-311 15 0 0,-5-27 6 0 0,-206 288-10 0 0,45-91 1 0 0,66-150 19 0 0,-67 113 8 0 0,8-56-1 0 0,-95 236-31 0 0,0 0 0 0 0,-2-1 1 0 0,-1 0-1 0 0,-1-1 1 0 0,-1 1-1 0 0,2-50 0 0 0,-7 64 0 0 0,0 1 0 0 0,-1-1-1 0 0,0 0 1 0 0,-1 0 0 0 0,0 1-1 0 0,0-1 1 0 0,-2 1 0 0 0,1 0-1 0 0,-6-11 1 0 0,7 16-2 0 0,-1 1 0 0 0,0 0 0 0 0,0 0 1 0 0,-1 0-1 0 0,1 1 0 0 0,-1-1 0 0 0,0 1 0 0 0,0 0 0 0 0,0 0 1 0 0,-1 0-1 0 0,0 0 0 0 0,1 1 0 0 0,-1 0 0 0 0,-1 0 0 0 0,1 0 1 0 0,0 1-1 0 0,0 0 0 0 0,-1 0 0 0 0,-9-3 0 0 0,3 4-4 0 0,0-1 1 0 0,0 2-1 0 0,0 0 0 0 0,1 0 0 0 0,-1 1 0 0 0,0 0 0 0 0,0 1 0 0 0,0 0 0 0 0,1 1 1 0 0,0 1-1 0 0,-20 7 0 0 0,-7 7 39 0 0,-70 45 0 0 0,-7 17 61 0 0,-136 112-30 0 0,192-144-47 0 0,3 3 1 0 0,-58 67 0 0 0,78-78-17 0 0,-572 688 81 0 0,275-250 30 0 0,169-229-104 0 0,-105 168 6 0 0,109-145 82 0 0,141-233-72 0 0,-25 79 0 0 0,43-114-29 0 0,-1 0 0 0 0,1 1-1 0 0,0-1 1 0 0,0 0 0 0 0,0 1 0 0 0,1-1-1 0 0,0 6 1 0 0,0-8-2 0 0,0-1 1 0 0,1 1-1 0 0,-1-1 1 0 0,1 1-1 0 0,-1-1 0 0 0,1 0 1 0 0,0 1-1 0 0,-1-1 1 0 0,1 0-1 0 0,0 0 0 0 0,0 1 1 0 0,0-1-1 0 0,0 0 0 0 0,0 0 1 0 0,0 0-1 0 0,0 0 1 0 0,2 1-1 0 0,70 39-1624 0 0,-55-32-6707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7:45:43.455"/>
    </inkml:context>
    <inkml:brush xml:id="br0">
      <inkml:brushProperty name="width" value="0.05" units="cm"/>
      <inkml:brushProperty name="height" value="0.05" units="cm"/>
      <inkml:brushProperty name="color" value="#33CCFF"/>
    </inkml:brush>
  </inkml:definitions>
  <inkml:trace contextRef="#ctx0" brushRef="#br0">1182 439 8936 0 0,'-37'-2'128'0'0,"28"1"-108"0"0,0 1 0 0 0,1 0 1 0 0,-1 1-1 0 0,0 0 0 0 0,0 0 1 0 0,0 1-1 0 0,0 0 1 0 0,1 1-1 0 0,-1 0 0 0 0,-10 5 1 0 0,-6 1-2 0 0,-1 1 0 0 0,1 1 0 0 0,1 1 0 0 0,0 1 0 0 0,0 2 0 0 0,2 0 0 0 0,-34 29 0 0 0,-66 97-11 0 0,37-40-8 0 0,76-90-1 0 0,-25 25-19 0 0,1 2-1 0 0,3 1 0 0 0,1 1 1 0 0,2 1-1 0 0,2 2 0 0 0,-36 83 0 0 0,41-80-2 0 0,-5 11 1 0 0,2 1 1 0 0,-23 97-1 0 0,-24 250-71 0 0,42-211 54 0 0,-74 556-55 0 0,84-523 88 0 0,-1 178 0 0 0,14-51-13 0 0,5-295 14 0 0,33 453-21 0 0,35-9 7 0 0,-60-449 16 0 0,28 202-7 0 0,30 220-2 0 0,-30-218 9 0 0,27 174-11 0 0,-44-311 13 0 0,84 416 1 0 0,-100-526 0 0 0,-3-7 0 0 0,1 0 0 0 0,0-1 0 0 0,0 1 0 0 0,0-1 0 0 0,0 1 0 0 0,1-1 0 0 0,-1 0 0 0 0,1 1 0 0 0,0-1 0 0 0,0 0 1 0 0,0 0-1 0 0,1 0 0 0 0,-1 0 0 0 0,1-1 0 0 0,-1 1 0 0 0,1-1 0 0 0,6 5 0 0 0,-3-3 1 0 0,1 0-1 0 0,0-1 1 0 0,-1 1-1 0 0,1-2 1 0 0,0 1-1 0 0,1-1 1 0 0,-1 1-1 0 0,0-2 1 0 0,1 1-1 0 0,-1-1 1 0 0,1-1-1 0 0,-1 1 1 0 0,1-1-1 0 0,-1 0 1 0 0,1-1-1 0 0,-1 0 1 0 0,1 0-1 0 0,-1-1 1 0 0,1 0-1 0 0,-1 0 1 0 0,0 0-1 0 0,0-1 1 0 0,0 0-1 0 0,0-1 1 0 0,8-5-1 0 0,9-8 3 0 0,0-2-1 0 0,-1-1 1 0 0,-1 0-1 0 0,-1-2 0 0 0,0-1 1 0 0,-2 0-1 0 0,18-29 1 0 0,106-192 19 0 0,-118 196-20 0 0,47-101 35 0 0,95-294 0 0 0,-47 109-3 0 0,-82 238-15 0 0,296-835 100 0 0,-266 669-87 0 0,-33 122-21 0 0,137-578 10 0 0,-120 464 22 0 0,-10-3 1 0 0,-12-1 0 0 0,-3-385-1 0 0,-80-42 164 0 0,13 478-176 0 0,-47-139 29 0 0,71 286-45 0 0,0-4 89 0 0,-41-98 1 0 0,-30-58-55 0 0,71 181-22 0 0,-2 0 0 0 0,-2 1 0 0 0,-2 1-1 0 0,-29-39 1 0 0,36 57-9 0 0,-1 2-1 0 0,-1 0 1 0 0,0 1 0 0 0,-1 1-1 0 0,0 1 1 0 0,-1 0 0 0 0,-35-18-1 0 0,40 25-11 0 0,0 0 0 0 0,-1 1 0 0 0,0 1 0 0 0,0 1 0 0 0,0 0 0 0 0,-1 0 0 0 0,1 2-1 0 0,-1 0 1 0 0,0 1 0 0 0,0 0 0 0 0,1 1 0 0 0,-1 1 0 0 0,0 1 0 0 0,0 0 0 0 0,1 1-1 0 0,-16 5 1 0 0,4 1 1 0 0,0 1-1 0 0,0 2 0 0 0,1 0 0 0 0,1 2 0 0 0,0 1 1 0 0,1 0-1 0 0,-40 35 0 0 0,49-36 4 0 0,0 1-1 0 0,-26 33 1 0 0,29-33-96 0 0,-17 20-154 0 0,2 2 1 0 0,1 0 0 0 0,2 2-1 0 0,-26 56 1 0 0,43-79-6342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4T00:15:58.143"/>
    </inkml:context>
    <inkml:brush xml:id="br0">
      <inkml:brushProperty name="width" value="0.05" units="cm"/>
      <inkml:brushProperty name="height" value="0.05" units="cm"/>
      <inkml:brushProperty name="color" value="#33CCFF"/>
    </inkml:brush>
  </inkml:definitions>
  <inkml:trace contextRef="#ctx0" brushRef="#br0">668 0 7432 0 0,'-16'11'4'0'0,"-26"17"-7"0"0,8-10 75 0 0,8-7-61 0 0,-14 2 6 0 0,1-4-1 0 0,-21 2 7 0 0,-46 12 6 0 0,32 4-22 0 0,68-23-7 0 0,0 0-1 0 0,0 0 1 0 0,1 0 0 0 0,-1 1 0 0 0,1 0-1 0 0,0 0 1 0 0,0 1 0 0 0,1-1 0 0 0,0 1 0 0 0,0 0-1 0 0,0 0 1 0 0,1 1 0 0 0,-1-1 0 0 0,2 1-1 0 0,-1-1 1 0 0,1 1 0 0 0,-2 9 0 0 0,-2 5-1 0 0,2 0 0 0 0,1 0 0 0 0,1 0 1 0 0,0 32-1 0 0,9 6 1 0 0,7 10 14 0 0,3 0 0 0 0,3-1 1 0 0,55 125-1 0 0,-13-92-3 0 0,66 84 10 0 0,-45-60 14 0 0,-60-89 9 0 0,0 0-1 0 0,3-2 1 0 0,57 60-1 0 0,-70-82-23 0 0,1 0-1 0 0,0-1 0 0 0,26 15 1 0 0,116 59 46 0 0,-144-79-60 0 0,0-1 0 0 0,1 0-1 0 0,0 0 1 0 0,-1-1 0 0 0,1-1-1 0 0,18 3 1 0 0,-23-6 6 0 0,0 0 1 0 0,1-1 0 0 0,-1 1-1 0 0,0-1 1 0 0,0-1-1 0 0,0 0 1 0 0,15-5-1 0 0,-19 5-6 0 0,0 0 0 0 0,1 0-1 0 0,-1 0 1 0 0,0 0-1 0 0,0-1 1 0 0,0 0 0 0 0,-1 0-1 0 0,1 0 1 0 0,3-4-1 0 0,4-3 1 0 0,0 0 0 0 0,-1-1-1 0 0,-1 0 1 0 0,0-1-1 0 0,-1 0 1 0 0,0 0-1 0 0,0-1 1 0 0,-2 0 0 0 0,1 0-1 0 0,6-24 1 0 0,-2-2 31 0 0,-2-1 0 0 0,-3-1 0 0 0,4-70 0 0 0,-1-47 3 0 0,-8 92 34 0 0,-2 0 0 0 0,-11-70 0 0 0,5 68-20 0 0,-11-52 140 0 0,-38-135 0 0 0,45 207-154 0 0,6 30-8 0 0,3 6-8 0 0,-1 0 0 0 0,-1 0 0 0 0,0 0-1 0 0,0 1 1 0 0,-1 0 0 0 0,-1 0 0 0 0,-10-15-1 0 0,-47-63 63 0 0,60 85-81 0 0,0 1 0 0 0,0-1 0 0 0,0 1 0 0 0,0 0-1 0 0,-1 0 1 0 0,1 0 0 0 0,-1 1 0 0 0,0-1 0 0 0,0 1 0 0 0,0 0 0 0 0,0 0 0 0 0,0 0 0 0 0,-8-2 0 0 0,-85-20 59 0 0,21 14-24 0 0,-39 4-4 0 0,35 9-7 0 0,-33 11 9 0 0,19 6 3 0 0,-61 29-2 0 0,135-42-33 0 0,1 2 1 0 0,0 0-1 0 0,1 1 1 0 0,0 1-1 0 0,0 1 1 0 0,1 1 0 0 0,1 0-1 0 0,0 1 1 0 0,1 0-1 0 0,0 2 1 0 0,-17 23-1 0 0,23-31 13 0 0,2 1-1 0 0,-1 0 0 0 0,1 1 1 0 0,0 0-1 0 0,1 0 1 0 0,0 0-1 0 0,1 1 0 0 0,0-1 1 0 0,1 1-1 0 0,0 0 0 0 0,1 1 1 0 0,0-1-1 0 0,0 1 1 0 0,1-1-1 0 0,1 1 0 0 0,0 0 1 0 0,1 14-1 0 0,1 4 0 0 0,1 0 1 0 0,1 1-1 0 0,1-1 1 0 0,2 0-1 0 0,14 41 1 0 0,-12-47-11 0 0,-1-2 5 0 0,1-2 1 0 0,0 1-1 0 0,2-1 1 0 0,0 0-1 0 0,1-1 1 0 0,1 0-1 0 0,1-1 0 0 0,1-1 1 0 0,21 23-1 0 0,27 28-656 0 0,133 110 0 0 0,-177-164-5957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4T00:23:28.405"/>
    </inkml:context>
    <inkml:brush xml:id="br0">
      <inkml:brushProperty name="width" value="0.05" units="cm"/>
      <inkml:brushProperty name="height" value="0.05" units="cm"/>
      <inkml:brushProperty name="color" value="#33CCFF"/>
    </inkml:brush>
  </inkml:definitions>
  <inkml:trace contextRef="#ctx0" brushRef="#br0">712 1103 1800 0 0,'-8'-10'1'0'0,"0"1"0"0"0,0 0 0 0 0,-1 0-1 0 0,-1 0 1 0 0,1 1 0 0 0,-15-9 0 0 0,21 15-1 0 0,0 1 1 0 0,0-1-1 0 0,0 1 0 0 0,0-1 1 0 0,0 1-1 0 0,-1 0 0 0 0,1 0 1 0 0,0 0-1 0 0,-1 1 1 0 0,1-1-1 0 0,0 1 0 0 0,-1 0 1 0 0,1 0-1 0 0,-1 0 0 0 0,1 0 1 0 0,0 0-1 0 0,-1 1 0 0 0,1 0 1 0 0,-1-1-1 0 0,1 1 0 0 0,0 1 1 0 0,0-1-1 0 0,0 0 1 0 0,0 1-1 0 0,0 0 0 0 0,0-1 1 0 0,-3 4-1 0 0,-25 20 10 0 0,2 2-1 0 0,-28 34 1 0 0,35-38-8 0 0,-18 24 2 0 0,1 1 1 0 0,3 2-1 0 0,-52 94 1 0 0,-55 157 77 0 0,128-265-8 0 0,-18 61 0 0 0,31-86-50 0 0,-1-1-1 0 0,1 0 0 0 0,1 1 1 0 0,0-1-1 0 0,0 1 0 0 0,1-1 0 0 0,1 1 1 0 0,0 0-1 0 0,0-1 0 0 0,1 0 0 0 0,3 12 1 0 0,-4-19-14 0 0,0 0 0 0 0,1 0 0 0 0,0 0 0 0 0,-1-1 0 0 0,1 1 0 0 0,0-1 0 0 0,0 1 0 0 0,0-1 0 0 0,1 0 0 0 0,-1 1 0 0 0,1-1 0 0 0,-1 0 0 0 0,1-1 0 0 0,-1 1 0 0 0,1 0 0 0 0,0-1 0 0 0,0 0 0 0 0,0 0 0 0 0,0 1 0 0 0,0-2 1 0 0,0 1-1 0 0,0 0 0 0 0,0-1 0 0 0,1 1 0 0 0,-1-1 0 0 0,4 0 0 0 0,10 0 10 0 0,0 0-1 0 0,-1-2 1 0 0,29-5 0 0 0,-27 4-32 0 0,29-7 87 0 0,-1-2 0 0 0,0-2-1 0 0,86-38 1 0 0,120-82 130 0 0,-161 80-135 0 0,-2-4-1 0 0,-3-5 1 0 0,-3-2-1 0 0,-3-5 1 0 0,-3-2-1 0 0,-4-4 0 0 0,-2-3 1 0 0,-4-4-1 0 0,74-120 1 0 0,-23 7 145 0 0,-13 9-134 0 0,-87 153-54 0 0,-2 0 1 0 0,-1-1-1 0 0,-2 0 0 0 0,-1-1 1 0 0,-2-1-1 0 0,6-46 1 0 0,-16 83-28 0 0,4-19 17 0 0,-2 0 0 0 0,0 0 0 0 0,-1 0 1 0 0,0 0-1 0 0,-2 0 0 0 0,-1 0 0 0 0,0 0 1 0 0,-7-28-1 0 0,6 36-11 0 0,2 4 0 0 0,0 1 0 0 0,-1-1 0 0 0,0 1 0 0 0,-1-1-1 0 0,0 1 1 0 0,0 0 0 0 0,0 0 0 0 0,0 0 0 0 0,-1 1 0 0 0,0-1-1 0 0,0 1 1 0 0,-1 0 0 0 0,1 0 0 0 0,-1 0 0 0 0,0 0 0 0 0,0 1-1 0 0,-1 0 1 0 0,0 0 0 0 0,1 1 0 0 0,-1-1 0 0 0,0 1-1 0 0,-1 1 1 0 0,1-1 0 0 0,-9-2 0 0 0,4 3 12 0 0,-1-1 0 0 0,0 2 0 0 0,0-1 0 0 0,0 2 0 0 0,0-1 0 0 0,0 2 0 0 0,0 0 0 0 0,0 0 0 0 0,0 1 0 0 0,0 0 0 0 0,-16 6 0 0 0,-49 27 60 0 0,52-23-64 0 0,-15 7 1 0 0,1 1 0 0 0,0 2 0 0 0,1 2 0 0 0,-54 46 1 0 0,39-20 66 0 0,-84 102 0 0 0,85-92-17 0 0,9-10-32 0 0,-6 4-4 0 0,4 2-1 0 0,1 2 0 0 0,-41 73 1 0 0,19-7 284 0 0,5 2 1 0 0,5 3-1 0 0,-55 194 1 0 0,91-262-200 0 0,-1 0-19 0 0,3 1-1 0 0,-11 71 0 0 0,25-114-57 0 0,0 2 38 0 0,0 0 0 0 0,2 0 1 0 0,0 0-1 0 0,1 0 0 0 0,1 0 0 0 0,1 0 0 0 0,1 0 1 0 0,6 24-1 0 0,21 48 105 0 0,-28-90-174 0 0,0 0 0 0 0,0 0 0 0 0,1-1 0 0 0,-1 1 0 0 0,1 0 0 0 0,-1-1-1 0 0,1 1 1 0 0,0-1 0 0 0,0 1 0 0 0,0-1 0 0 0,0 0 0 0 0,1 0 0 0 0,-1 0 0 0 0,0 0 0 0 0,1 0 0 0 0,4 2 0 0 0,6 4 15 0 0,-8-5-14 0 0,1 1-1 0 0,-1-1 0 0 0,1 0 1 0 0,0-1-1 0 0,0 1 0 0 0,0-1 1 0 0,0 0-1 0 0,0-1 1 0 0,0 0-1 0 0,1 0 0 0 0,-1 0 1 0 0,1 0-1 0 0,-1-1 1 0 0,0 0-1 0 0,1-1 0 0 0,-1 1 1 0 0,10-3-1 0 0,18-3 8 0 0,0 0 1 0 0,0-3-1 0 0,40-15 0 0 0,-56 18-5 0 0,0-2-1 0 0,0-1 1 0 0,-1 0 0 0 0,0-1-1 0 0,-1-1 1 0 0,0 0 0 0 0,-1-1-1 0 0,25-25 1 0 0,-12 3 6 0 0,-2-1 1 0 0,-2-1-1 0 0,25-49 1 0 0,52-126 42 0 0,-68 136-21 0 0,-3-1 0 0 0,36-145 1 0 0,-6-35-6 0 0,-52 214-22 0 0,-1 1 0 0 0,1-57 0 0 0,-2-155 12 0 0,-7 189-17 0 0,-9-67 0 0 0,3 95 8 0 0,0 1 0 0 0,-18-48 0 0 0,21 72-10 0 0,0 1 0 0 0,-1 0 0 0 0,0-1 1 0 0,0 2-1 0 0,-14-19 0 0 0,-6-4 3 0 0,-44-43 1 0 0,65 70-6 0 0,-1 0 0 0 0,0 1-1 0 0,-1-1 1 0 0,1 1 0 0 0,-1 0-1 0 0,1 1 1 0 0,-1-1 0 0 0,0 1 0 0 0,-1 0-1 0 0,1 1 1 0 0,0 0 0 0 0,-1 0-1 0 0,0 0 1 0 0,1 0 0 0 0,-1 1 0 0 0,0 0-1 0 0,0 1 1 0 0,1 0 0 0 0,-1 0-1 0 0,0 0 1 0 0,0 1 0 0 0,0 0 0 0 0,1 0-1 0 0,-1 0 1 0 0,-8 4 0 0 0,-3 0 2 0 0,0 1 0 0 0,-32 15 0 0 0,39-16-2 0 0,-16 6 0 0 0,0 1 1 0 0,0 2-1 0 0,2 0 0 0 0,0 2 0 0 0,0 1 1 0 0,2 1-1 0 0,0 0 0 0 0,1 2 0 0 0,1 1 0 0 0,-21 26 1 0 0,-47 77-8 0 0,4 4 1 0 0,6 4-1 0 0,-98 225 0 0 0,145-278 4 0 0,3 2-1 0 0,4 0 0 0 0,3 2 1 0 0,5 0-1 0 0,2 1 0 0 0,5 1 0 0 0,3 0 1 0 0,5 89-1 0 0,2-147 3 0 0,2 1 0 0 0,1-1 0 0 0,1 1-1 0 0,1-1 1 0 0,2 0 0 0 0,0-1 0 0 0,19 41 0 0 0,-22-59 0 0 0,0 0 0 0 0,0-1 0 0 0,1 0 0 0 0,0 0 1 0 0,1-1-1 0 0,9 10 0 0 0,-8-9 0 0 0,5 7 1 0 0,1-1 0 0 0,1-1 0 0 0,0 0-1 0 0,1 0 1 0 0,1-2 0 0 0,-1 0 0 0 0,2 0 0 0 0,-1-2-1 0 0,27 11 1 0 0,-41-19-1 0 0,9 5 8 0 0,1-1-1 0 0,0-1 0 0 0,-1 0 1 0 0,1-1-1 0 0,1 0 0 0 0,-1-1 1 0 0,0 0-1 0 0,0-1 0 0 0,0 0 1 0 0,1-1-1 0 0,-1 0 0 0 0,0-1 0 0 0,0 0 1 0 0,0-1-1 0 0,19-8 0 0 0,-21 8 1 0 0,27-8 10 0 0,-1-1 0 0 0,0-3 0 0 0,-1-1 0 0 0,-1-1 0 0 0,45-30 0 0 0,-53 28 41 0 0,-1-2-1 0 0,0 0 1 0 0,-2-1-1 0 0,24-30 0 0 0,-31 31-19 0 0,-2 0 0 0 0,0-1 0 0 0,11-26 0 0 0,-9 18-15 0 0,28-53 31 0 0,-4-2 0 0 0,42-129 1 0 0,-47 101 48 0 0,-5-1 1 0 0,19-148-1 0 0,-42 204-91 0 0,-2-1-1 0 0,-3 0 1 0 0,-3 0-1 0 0,-2 0 1 0 0,-3 1-1 0 0,-19-85 1 0 0,20 122-5 0 0,-1 0 1 0 0,-1 1-1 0 0,-1-1 0 0 0,-1 1 0 0 0,0 1 0 0 0,-1 0 1 0 0,-2 0-1 0 0,0 1 0 0 0,-1 1 0 0 0,-19-22 1 0 0,28 36-9 0 0,0-1 1 0 0,0 0-1 0 0,0 1 1 0 0,0 0-1 0 0,-1 0 1 0 0,1 1-1 0 0,-1-1 1 0 0,0 1-1 0 0,0 0 1 0 0,-5-2-1 0 0,1 1 0 0 0,0-1 1 0 0,0 2-1 0 0,0-1 0 0 0,0 1 1 0 0,0 0-1 0 0,0 1 0 0 0,0 0 1 0 0,-1 1-1 0 0,1 0 0 0 0,0 0 1 0 0,-1 1-1 0 0,1 0 0 0 0,0 1 1 0 0,0 0-1 0 0,0 0 0 0 0,0 1 1 0 0,0 0-1 0 0,0 1 0 0 0,-14 8 1 0 0,2 2 1 0 0,1 0-1 0 0,-36 35 1 0 0,23-13 4 0 0,-42 62 0 0 0,50-64-3 0 0,-9 12-1 0 0,3 0 1 0 0,1 2-1 0 0,2 1 0 0 0,-34 85 1 0 0,39-71 1 0 0,2 1-1 0 0,4 1 1 0 0,2 0 0 0 0,3 1 0 0 0,3 1 0 0 0,2 0 0 0 0,4 70-1 0 0,5-111-2 0 0,0 1 0 0 0,2-2 0 0 0,1 1 0 0 0,1 0 0 0 0,1-1 0 0 0,13 29 0 0 0,-9-24 0 0 0,-8-20-1 0 0,1 0 0 0 0,0 0 1 0 0,0-1-1 0 0,1 0 0 0 0,0 0 0 0 0,0 0 0 0 0,1-1 0 0 0,0 1 0 0 0,1-1 0 0 0,0-1 0 0 0,0 1 0 0 0,1-1 0 0 0,0-1 0 0 0,0 1 0 0 0,0-1 0 0 0,1-1 1 0 0,0 1-1 0 0,0-2 0 0 0,0 1 0 0 0,1-1 0 0 0,0-1 0 0 0,0 1 0 0 0,14 1 0 0 0,-8-3 0 0 0,1-1 0 0 0,0 0 0 0 0,0-2 0 0 0,-1 0 0 0 0,1 0 0 0 0,0-2 0 0 0,-1 0 0 0 0,0-1 0 0 0,0-1 0 0 0,0 0 0 0 0,0-1 0 0 0,25-14 0 0 0,51-35-1280 0 0,-73 43-5120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4T00:26:02.411"/>
    </inkml:context>
    <inkml:brush xml:id="br0">
      <inkml:brushProperty name="width" value="0.05" units="cm"/>
      <inkml:brushProperty name="height" value="0.05" units="cm"/>
      <inkml:brushProperty name="color" value="#33CCFF"/>
    </inkml:brush>
  </inkml:definitions>
  <inkml:trace contextRef="#ctx0" brushRef="#br0">435 399 392 0 0,'-6'0'-7'0'0,"-57"6"-27"0"0,62-6 33 0 0,1-1 1 0 0,-1 0-1 0 0,0 1 1 0 0,0-1 0 0 0,1 1-1 0 0,-1-1 1 0 0,0 0-1 0 0,1 1 1 0 0,-1-1 0 0 0,1 0-1 0 0,-1 0 1 0 0,1 0-1 0 0,-1 1 1 0 0,1-1 0 0 0,0 0-1 0 0,-1 0 1 0 0,1 0-1 0 0,0 0 1 0 0,-1 0 0 0 0,1 0-1 0 0,0 0 1 0 0,0 0-1 0 0,0 0 1 0 0,0 1-1 0 0,0-1 1 0 0,0-1 0 0 0,0-25-4 0 0,10-18 4 0 0,-7 39 0 0 0,-3 18 0 0 0,2 66 5 0 0,-4 114 169 0 0,-12-94 324 0 0,12-62-170 0 0,-13 65 0 0 0,8-65-254 0 0,-2 42 0 0 0,0-1 340 0 0,-2 0 0 0 0,-31 106-1 0 0,2-9-203 0 0,-4 52 281 0 0,-6 43-282 0 0,1 94 378 0 0,31 114-182 0 0,10-158-222 0 0,5-140-43 0 0,2 136-20 0 0,-37 416 1272 0 0,33-669-1341 0 0,3 378 318 0 0,45 13-208 0 0,-35-388-153 0 0,16 179 9 0 0,1 151 42 0 0,-10-125 84 0 0,13 108 119 0 0,7-46 433 0 0,-27-275-641 0 0,11 122 37 0 0,-16 9 29 0 0,-3-159-113 0 0,0 14 0 0 0,-9 150 11 0 0,-10 28 54 0 0,7 27-9 0 0,13-153 277 0 0,20 154 1 0 0,-17-221-213 0 0,1-1-1 0 0,14 43 1 0 0,-10-40-67 0 0,4 11 119 0 0,32 66-1 0 0,-30-75 0 0 0,19 58-1 0 0,-34-88-169 0 0,2 2 29 0 0,-1 1 0 0 0,1-1 0 0 0,-1 1 0 0 0,0-1 0 0 0,-1 1 0 0 0,1 0 0 0 0,-1-1 1 0 0,0 1-1 0 0,0 0 0 0 0,0 0 0 0 0,-1-1 0 0 0,-1 8 0 0 0,2-4 21 0 0,0 0-1 0 0,0 1 1 0 0,1-1 0 0 0,0 0-1 0 0,1 0 1 0 0,0 0 0 0 0,0 0-1 0 0,1 0 1 0 0,0 0 0 0 0,0 0-1 0 0,1-1 1 0 0,0 0-1 0 0,6 9 1 0 0,-1 2 41 0 0,-8-16-88 0 0,-1-1-1 0 0,1 1 0 0 0,-1-1 1 0 0,1 1-1 0 0,-1-1 1 0 0,1 0-1 0 0,0 1 0 0 0,0-1 1 0 0,0 0-1 0 0,0 1 1 0 0,0-1-1 0 0,0 0 0 0 0,0 0 1 0 0,0 0-1 0 0,0 0 0 0 0,0 0 1 0 0,1 0-1 0 0,-1 0 1 0 0,0 0-1 0 0,1-1 0 0 0,-1 1 1 0 0,1 0-1 0 0,-1-1 1 0 0,1 1-1 0 0,-1-1 0 0 0,1 1 1 0 0,-1-1-1 0 0,1 0 0 0 0,-1 0 1 0 0,1 0-1 0 0,-1 0 1 0 0,1 0-1 0 0,0 0 0 0 0,-1 0 1 0 0,1 0-1 0 0,-1-1 1 0 0,1 1-1 0 0,-1-1 0 0 0,1 1 1 0 0,-1-1-1 0 0,1 1 0 0 0,-1-1 1 0 0,0 0-1 0 0,1 0 1 0 0,-1 0-1 0 0,0 0 0 0 0,0 0 1 0 0,1 0-1 0 0,-1 0 1 0 0,0 0-1 0 0,1-1 0 0 0,21-27 16 0 0,-2-1 0 0 0,-1-1-1 0 0,-1-1 1 0 0,-1-1 0 0 0,13-35-1 0 0,22-40 12 0 0,8-29-38 0 0,61-186 0 0 0,-84 201-1 0 0,-17 57 2 0 0,21-111 0 0 0,51-524 72 0 0,-70 442-47 0 0,-9 74-14 0 0,14-251-4 0 0,-3 163-8 0 0,14-210 0 0 0,-26 226 0 0 0,-4 1 0 0 0,-8 44 0 0 0,-7-244 13 0 0,1 274-9 0 0,-13-292 31 0 0,-2-488 2 0 0,37 275-4 0 0,6-322 98 0 0,-28 592-22 0 0,5 324-67 0 0,-4 0 0 0 0,-27-153 0 0 0,27 223-31 0 0,-2-1 1 0 0,0 1 0 0 0,-14-33 0 0 0,12 37-7 0 0,4 8-2 0 0,-1-1 1 0 0,0 1 0 0 0,0-1 0 0 0,-1 2 0 0 0,-1-1-1 0 0,0 1 1 0 0,0 0 0 0 0,-1 0 0 0 0,0 1 0 0 0,-14-12 0 0 0,15 14-3 0 0,-1 2 1 0 0,1-1 0 0 0,-1 1 0 0 0,0 0 0 0 0,0 1 0 0 0,0 0 0 0 0,0 0 0 0 0,-1 1 0 0 0,1 0 0 0 0,-1 0 0 0 0,1 1 0 0 0,-10 0-1 0 0,3 1-8 0 0,0 2-1 0 0,0 0 0 0 0,1 0 0 0 0,-1 2 0 0 0,1 0 0 0 0,0 0 0 0 0,0 1 0 0 0,0 1 0 0 0,0 0 0 0 0,1 1 0 0 0,0 1 0 0 0,1 0 0 0 0,0 0 0 0 0,0 1 0 0 0,0 1 1 0 0,-14 16-1 0 0,0 0-4 0 0,1 2 0 0 0,1 0 0 0 0,2 2 0 0 0,1 0 1 0 0,-33 65-1 0 0,-20 69-13 0 0,13-29 21 0 0,-88 282 0 0 0,92-202 4 0 0,32-116 8 0 0,-22 177 0 0 0,45-246-1698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4T00:26:04.426"/>
    </inkml:context>
    <inkml:brush xml:id="br0">
      <inkml:brushProperty name="width" value="0.05" units="cm"/>
      <inkml:brushProperty name="height" value="0.05" units="cm"/>
      <inkml:brushProperty name="color" value="#33CCFF"/>
    </inkml:brush>
  </inkml:definitions>
  <inkml:trace contextRef="#ctx0" brushRef="#br0">2983 1305 4720 0 0,'-6'-3'561'0'0,"-47"-17"254"0"0,0 4 0 0 0,-84-16 0 0 0,129 30-869 0 0,-21-5 138 0 0,-1 2 0 0 0,-46-3 1 0 0,38 6-28 0 0,-50-1 90 0 0,-54 3 4 0 0,115 0-75 0 0,-50 9 0 0 0,-182 47 84 0 0,209-43-141 0 0,1 3 1 0 0,1 2-1 0 0,1 2 1 0 0,-80 46-1 0 0,-10 26-4 0 0,10-1-18 0 0,40-18-10 0 0,61-49 8 0 0,-7 6 0 0 0,1 2 0 0 0,1 1 0 0 0,-35 50-1 0 0,27-25-27 0 0,13-19 5 0 0,-2-1-1 0 0,-39 42 1 0 0,22-34 22 0 0,13-14 3 0 0,2 1-1 0 0,1 1 1 0 0,-30 47 0 0 0,-131 284-10 0 0,183-349 31 0 0,1-1 1 0 0,0 1 0 0 0,1 0-1 0 0,0 0 1 0 0,2 1-1 0 0,0-1 1 0 0,1 1 0 0 0,0 0-1 0 0,2 28 1 0 0,0-37-8 0 0,2 0 0 0 0,-1 0 0 0 0,1-1 0 0 0,0 1 0 0 0,1-1 0 0 0,-1 1 0 0 0,1-1 1 0 0,1 0-1 0 0,0 0 0 0 0,0 0 0 0 0,0-1 0 0 0,1 1 0 0 0,-1-1 0 0 0,2 0 0 0 0,-1 0 0 0 0,1-1 0 0 0,0 0 1 0 0,0 0-1 0 0,12 8 0 0 0,1-2 42 0 0,0-1-1 0 0,1-1 1 0 0,0-1 0 0 0,41 11 0 0 0,88 11 115 0 0,-80-18-12 0 0,29 6-16 0 0,82 11-4 0 0,-48-10-2 0 0,55 3-3 0 0,-52-10 4 0 0,56 0 3 0 0,-51-6 13 0 0,59-4 4 0 0,-48 1-14 0 0,80 1-8 0 0,-51-4-34 0 0,92-6-7 0 0,-66-5-9 0 0,-192 10-79 0 0,482-44 84 0 0,-294 21 4 0 0,745-115-2 0 0,-549 62-52 0 0,86-19 48 0 0,-333 61-58 0 0,124-25 8 0 0,-84 18-1 0 0,-114 25-24 0 0,273-71 21 0 0,-150 27 87 0 0,249-113 0 0 0,-272 94-64 0 0,-68 23 9 0 0,13-19-5 0 0,-112 70-53 0 0,1-1 1 0 0,-1 0-1 0 0,-1-1 1 0 0,1 0 0 0 0,-1-1-1 0 0,-1 0 1 0 0,1 0-1 0 0,-2-1 1 0 0,1 1-1 0 0,-1-2 1 0 0,-1 1 0 0 0,0-1-1 0 0,0 0 1 0 0,4-13-1 0 0,-9 17 11 0 0,1-1 0 0 0,-1 1 0 0 0,0-1 0 0 0,-1 0 0 0 0,0 1 0 0 0,0-1 0 0 0,-1 0 0 0 0,1 1 0 0 0,-4-12 0 0 0,0 4 21 0 0,-1 2-1 0 0,0-1 1 0 0,-1 0 0 0 0,0 1 0 0 0,-13-20-1 0 0,12 23-26 0 0,-27-44 42 0 0,-70-83 1 0 0,42 69 29 0 0,-4 3 1 0 0,-2 3 0 0 0,-143-99-1 0 0,99 93-23 0 0,-280-147 22 0 0,131 86 56 0 0,208 108-100 0 0,-68-18 0 0 0,-213-47 42 0 0,263 70-48 0 0,-108-10-1 0 0,-188-5 32 0 0,95 19 1 0 0,-120 8 0 0 0,102 13 0 0 0,223-5-54 0 0,-578 61 49 0 0,-31 66 13 0 0,269-19-7 0 0,178-45-29 0 0,-199 65 2 0 0,190-54-13 0 0,-366 174 0 0 0,199-33 13 0 0,351-187-35 0 0,1 2 0 0 0,1 3 0 0 0,2 1 0 0 0,2 3 0 0 0,2 2 0 0 0,-59 70 0 0 0,-49 71 0 0 0,137-162-3 0 0,1 1 0 0 0,1 1 0 0 0,2 0 1 0 0,-22 52-1 0 0,-79 219 5 0 0,98-248-4 0 0,3 1 0 0 0,-15 90 0 0 0,-18 203 8 0 0,43-307-8 0 0,-3 5 18 0 0,3-1 0 0 0,1 1 0 0 0,1 0-1 0 0,3 0 1 0 0,6 45 0 0 0,-3-29 0 0 0,2 19 6 0 0,3-1-1 0 0,33 127 1 0 0,-34-166-7 0 0,-5-17 2 0 0,0 0-1 0 0,1-1 0 0 0,0 1 0 0 0,1-1 1 0 0,1 0-1 0 0,1-1 0 0 0,0 0 0 0 0,1 0 1 0 0,1 0-1 0 0,0-1 0 0 0,1-1 0 0 0,0 0 1 0 0,26 22-1 0 0,111 78 53 0 0,-126-100-63 0 0,-1-1 1 0 0,2 0-1 0 0,-1-2 1 0 0,1 0-1 0 0,1-2 1 0 0,0-1-1 0 0,31 6 1 0 0,-2-6 19 0 0,97 2 1 0 0,-130-9-33 0 0,562-28 77 0 0,-368 11-60 0 0,8 5-10 0 0,194-1 1 0 0,-122 5-2 0 0,104 2 2 0 0,-121-5-3 0 0,101-12-2 0 0,-100-7 0 0 0,137-43 0 0 0,-335 56 3 0 0,0-4 0 0 0,-1-4 0 0 0,109-50 0 0 0,-154 61-1 0 0,-8 2 0 0 0,90-39 6 0 0,128-78 0 0 0,145-95-2 0 0,-127 48-3 0 0,85-86 2 0 0,-106 69-2 0 0,99-90 2 0 0,111-122 3 0 0,-438 393-8 0 0,328-336 2 0 0,-238 222-1 0 0,74-113 4 0 0,-137 183 3 0 0,-2-2 0 0 0,-2-1-1 0 0,-3-2 1 0 0,36-95 0 0 0,-51 112 2 0 0,-1-1 0 0 0,-3-1 0 0 0,-2 0 0 0 0,-2 0 0 0 0,7-80 0 0 0,-17 105-7 0 0,0 0-1 0 0,-1 1 1 0 0,-7-37 0 0 0,-37-143 17 0 0,41 183-15 0 0,-1 0 1 0 0,-1 1 0 0 0,0-1 0 0 0,-2 2 0 0 0,1-1-1 0 0,-2 1 1 0 0,0 0 0 0 0,-1 1 0 0 0,-12-15-1 0 0,10 14 7 0 0,-6-7 30 0 0,0 1 1 0 0,-2 0-1 0 0,-1 1 0 0 0,-42-31 1 0 0,44 39-13 0 0,0 1 0 0 0,-1 0 0 0 0,-1 2 0 0 0,-29-11 1 0 0,13 7-6 0 0,-28-13 8 0 0,-1 4 0 0 0,-1 2 1 0 0,-1 4-1 0 0,-114-13 1 0 0,-155 13 312 0 0,117 17-147 0 0,-201 9 1 0 0,106 8-26 0 0,-140 21-3 0 0,114 0 9 0 0,235-25-141 0 0,-671 110 127 0 0,252-13 132 0 0,196-34-182 0 0,-321 89-24 0 0,254-46-54 0 0,-110 61 188 0 0,257-76-112 0 0,-183 97-20 0 0,229-90-2369 0 0,175-95-9191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4T00:27:15.175"/>
    </inkml:context>
    <inkml:brush xml:id="br0">
      <inkml:brushProperty name="width" value="0.05" units="cm"/>
      <inkml:brushProperty name="height" value="0.05" units="cm"/>
      <inkml:brushProperty name="color" value="#33CCFF"/>
    </inkml:brush>
  </inkml:definitions>
  <inkml:trace contextRef="#ctx0" brushRef="#br0">674 1 5224 0 0,'-12'10'142'0'0,"0"0"-1"0"0,1 0 1 0 0,-10 14 0 0 0,4-2 386 0 0,-25 45-1 0 0,-19 32 988 0 0,-5-13-1369 0 0,19-28-111 0 0,-56 94 0 0 0,98-143-31 0 0,0 1 1 0 0,1-1-1 0 0,0 1 0 0 0,-5 19 0 0 0,5-5-3 0 0,1-1 0 0 0,1 29 0 0 0,1-26 0 0 0,-1 16 1 0 0,1-1 0 0 0,3 1-1 0 0,9 52 1 0 0,-7-65 1 0 0,2-1 0 0 0,1 0 0 0 0,1 0-1 0 0,2-1 1 0 0,0 0 0 0 0,2-1 0 0 0,23 37 0 0 0,58 95 3 0 0,-76-132-5 0 0,0-1 0 0 0,1-1-1 0 0,36 35 1 0 0,-41-47 1 0 0,0-1 0 0 0,1-1 1 0 0,0 0-1 0 0,1-1 0 0 0,0 0 1 0 0,20 8-1 0 0,-26-13 1 0 0,-1-1 0 0 0,1 0 0 0 0,0-1 0 0 0,0 0 0 0 0,0 0 0 0 0,0 0 0 0 0,0-2 0 0 0,0 1 0 0 0,0-1 0 0 0,0 0 0 0 0,0-1 0 0 0,0 0 0 0 0,0 0 0 0 0,0-1 0 0 0,0 0 1 0 0,0-1-1 0 0,-1 0 0 0 0,1 0 0 0 0,12-7 0 0 0,-9 2 2 0 0,-1 1 0 0 0,1-2 0 0 0,-2 0 0 0 0,1 0 0 0 0,-1-1 0 0 0,-1 0-1 0 0,1-1 1 0 0,-2 0 0 0 0,0 0 0 0 0,0-1 0 0 0,-1 0 0 0 0,8-17 0 0 0,0-8 13 0 0,-1 0 0 0 0,-2-2 0 0 0,-2 1 0 0 0,7-56 0 0 0,-9-9 22 0 0,-7 62-31 0 0,1-23 3 0 0,-3 0 0 0 0,-13-88 0 0 0,8 107 5 0 0,-2 0-1 0 0,-2 0 0 0 0,-2 0 1 0 0,-28-69-1 0 0,31 96-10 0 0,0 1-1 0 0,0 0 1 0 0,-2 0-1 0 0,0 1 1 0 0,-1 0-1 0 0,-1 1 1 0 0,0 0-1 0 0,-1 1 0 0 0,0 0 1 0 0,-1 1-1 0 0,-1 1 1 0 0,0 1-1 0 0,-23-13 1 0 0,22 14-5 0 0,-1 2 0 0 0,-1-1 0 0 0,0 2 0 0 0,0 0 0 0 0,0 2 0 0 0,-1 0 0 0 0,1 1 0 0 0,-1 1 0 0 0,-21-1 0 0 0,26 5-1 0 0,0 0 0 0 0,0 0 0 0 0,0 2 1 0 0,1 0-1 0 0,-1 0 0 0 0,1 2 0 0 0,0 0 0 0 0,0 0 1 0 0,0 1-1 0 0,1 1 0 0 0,0 0 0 0 0,0 1 0 0 0,1 0 1 0 0,0 1-1 0 0,-15 15 0 0 0,2-3 1 0 0,1 0 0 0 0,1 2 0 0 0,1 0 0 0 0,2 2 0 0 0,0 0 0 0 0,1 2 0 0 0,2 0 0 0 0,1 0-1 0 0,-16 38 1 0 0,12-8 10 0 0,3 1 0 0 0,-16 90-1 0 0,13 52 20 0 0,1 217-4 0 0,25-109-17 0 0,2-239 4 0 0,28 106-1 0 0,-34-165-12 0 0,6 27 1 0 0,2-1 0 0 0,1-1 0 0 0,2 0-1 0 0,20 39 1 0 0,-28-66-1 0 0,0 1 0 0 0,0-1 0 0 0,1 0 0 0 0,0-1 0 0 0,1 1 0 0 0,0-1 0 0 0,0 0 0 0 0,0-1 0 0 0,10 7 0 0 0,-11-10 0 0 0,0 0 0 0 0,-1 0 0 0 0,1-1 0 0 0,0 1 0 0 0,0-1 0 0 0,0-1 0 0 0,1 1 0 0 0,-1-1 0 0 0,0 0 0 0 0,0 0 1 0 0,1-1-1 0 0,-1 0 0 0 0,1 0 0 0 0,-1-1 0 0 0,10-1 0 0 0,-9 0 6 0 0,-1 0 0 0 0,1 0 0 0 0,-1 0 0 0 0,1-1 0 0 0,-1 0 1 0 0,0 0-1 0 0,0-1 0 0 0,0 0 0 0 0,-1 0 0 0 0,1 0 0 0 0,-1-1 0 0 0,0 1 0 0 0,0-1 0 0 0,4-7 0 0 0,2-2-314 0 0,-1-1 0 0 0,-1 0 0 0 0,10-20 0 0 0,-12 21-5504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4T00:49:00.373"/>
    </inkml:context>
    <inkml:brush xml:id="br0">
      <inkml:brushProperty name="width" value="0.05" units="cm"/>
      <inkml:brushProperty name="height" value="0.05" units="cm"/>
      <inkml:brushProperty name="color" value="#33CCFF"/>
    </inkml:brush>
  </inkml:definitions>
  <inkml:trace contextRef="#ctx0" brushRef="#br0">0 563 6328 0 0,'0'0'0'0'0,"60"-38"64"0"0,-3-3-8 0 0,8-13 16 0 0,-4-2 0 0 0,-12 7-72 0 0,-21 5 464 0 0,-9 1 0 0 0,0-4-464 0 0,0-1 288 0 0,-5 9 8 0 0,-3 1-296 0 0,-2 1 208 0 0,-8 8-8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4T00:49:01.624"/>
    </inkml:context>
    <inkml:brush xml:id="br0">
      <inkml:brushProperty name="width" value="0.05" units="cm"/>
      <inkml:brushProperty name="height" value="0.05" units="cm"/>
      <inkml:brushProperty name="color" value="#33CCFF"/>
    </inkml:brush>
  </inkml:definitions>
  <inkml:trace contextRef="#ctx0" brushRef="#br0">128 513 7736 0 0,'0'0'282'0'0,"-4"1"90"0"0,3-1-353 0 0,0 0 0 0 0,0 0 0 0 0,0 0-1 0 0,0 0 1 0 0,0 0 0 0 0,0 0 0 0 0,0 0-1 0 0,0 0 1 0 0,0 0 0 0 0,0 0-1 0 0,0 1 1 0 0,0-1 0 0 0,1 0 0 0 0,-1 1-1 0 0,0-1 1 0 0,0 1 0 0 0,0-1 0 0 0,0 1-1 0 0,0 0 1 0 0,1-1 0 0 0,-1 1-1 0 0,0 0 1 0 0,0-1 0 0 0,1 1 0 0 0,-1 0-1 0 0,0 0 1 0 0,1 0 0 0 0,-1 0 0 0 0,1-1-1 0 0,-1 1 1 0 0,1 0 0 0 0,0 0-1 0 0,-1 0 1 0 0,1 0 0 0 0,0 0 0 0 0,0 0-1 0 0,0 0 1 0 0,-1 0 0 0 0,1 0 0 0 0,0 1-1 0 0,0 1 86 0 0,-5 17 98 0 0,1 1 0 0 0,1 0 0 0 0,0-1 0 0 0,1 30 0 0 0,-3 40-38 0 0,2-66-36 0 0,-3 19 40 0 0,3 0 0 0 0,1 1-1 0 0,2-1 1 0 0,2 0 0 0 0,7 44-1 0 0,-2-49-108 0 0,1-1-1 0 0,2 0 0 0 0,2 0 0 0 0,1-1 0 0 0,30 56 1 0 0,-25-58-7 0 0,1-1 0 0 0,2-1 0 0 0,1-1 0 0 0,2 0 0 0 0,1-2 0 0 0,1-1 0 0 0,1-1 0 0 0,1-2 0 0 0,58 41 0 0 0,9-6 14 0 0,-88-57-60 0 0,0 1 0 0 0,1-1 0 0 0,-1-1 0 0 0,1 1 0 0 0,0-1 0 0 0,-1-1 0 0 0,1 1 0 0 0,0-1 0 0 0,0-1 0 0 0,0 1-1 0 0,0-1 1 0 0,0-1 0 0 0,0 0 0 0 0,0 0 0 0 0,0 0 0 0 0,12-4 0 0 0,0-2 4 0 0,-1-1 1 0 0,0-1-1 0 0,0 0 1 0 0,18-12-1 0 0,-25 13-16 0 0,-2 2 7 0 0,-1 0-1 0 0,0-1 1 0 0,-1 0-1 0 0,0-1 1 0 0,0 0 0 0 0,0 0-1 0 0,-1-1 1 0 0,0 0-1 0 0,-1 0 1 0 0,8-13 0 0 0,-1-6 0 0 0,0 0 0 0 0,10-34 0 0 0,-14 37 0 0 0,8-24-1 0 0,-3-1 0 0 0,-1-1 0 0 0,-3 0 0 0 0,-1-1 1 0 0,-3 0-1 0 0,-2-83 0 0 0,-4 109 10 0 0,-1-1 1 0 0,-1 2-1 0 0,-1-1 1 0 0,-2 0-1 0 0,0 1 0 0 0,-2-1 1 0 0,0 2-1 0 0,-2-1 1 0 0,-20-39-1 0 0,13 37 1 0 0,-1 1 0 0 0,-2 0 0 0 0,0 2 0 0 0,-2 0-1 0 0,-42-38 1 0 0,40 42 8 0 0,-1 2 1 0 0,-1 1-1 0 0,-1 1 0 0 0,-1 1 0 0 0,0 1 1 0 0,-54-19-1 0 0,62 27-13 0 0,0 1 0 0 0,0 1 0 0 0,0 1-1 0 0,0 1 1 0 0,-1 0 0 0 0,1 2 0 0 0,0 0 0 0 0,-1 1 0 0 0,1 1 0 0 0,0 1 0 0 0,-36 10 0 0 0,39-9-1 0 0,-1 1 0 0 0,1 1 1 0 0,1 1-1 0 0,-1 1 0 0 0,1 0 1 0 0,0 0-1 0 0,1 2 0 0 0,0-1 1 0 0,1 2-1 0 0,0 0 0 0 0,0 1 1 0 0,1 0-1 0 0,1 1 0 0 0,0 0 1 0 0,1 1-1 0 0,-14 23 0 0 0,21-33-3 0 0,-8 14 3 0 0,0 0-1 0 0,2 0 0 0 0,0 1 1 0 0,1 1-1 0 0,0-1 0 0 0,2 1 1 0 0,1 0-1 0 0,0 1 0 0 0,-2 23 1 0 0,6-9 0 0 0,2 0-1 0 0,2 0 1 0 0,1 0 0 0 0,1-1 0 0 0,2 1 0 0 0,2-1 0 0 0,1-1 0 0 0,1 0 0 0 0,2 0 0 0 0,2-1 0 0 0,0-1 0 0 0,36 53 0 0 0,-10-20 2 0 0,-26-38 3 0 0,2 0 0 0 0,0-1 0 0 0,1-1 0 0 0,2-1 0 0 0,0-1 0 0 0,2 0 1 0 0,46 36-1 0 0,48 17 16 0 0,-108-70-21 0 0,1 0 1 0 0,-1 0-1 0 0,1-1 0 0 0,0 0 0 0 0,0-1 0 0 0,17 4 0 0 0,74 6 29 0 0,-94-12-32 0 0,0-1 1 0 0,-1 0 0 0 0,1-1-1 0 0,-1 1 1 0 0,1-1 0 0 0,-1 0-1 0 0,1-1 1 0 0,-1 1 0 0 0,0-1-1 0 0,1 0 1 0 0,5-4 0 0 0,-11 6-3 0 0,23-10 5 0 0,-1-1 0 0 0,0-1 1 0 0,-1 0-1 0 0,0-2 0 0 0,-1-1 1 0 0,23-21-1 0 0,-1-9 16 0 0,-1-1 0 0 0,49-73 0 0 0,55-113 5 0 0,-89 141-22 0 0,-10 13 12 0 0,-4-2 0 0 0,-3-1-1 0 0,37-113 1 0 0,-65 159-13 0 0,-1 0 0 0 0,-2 0-1 0 0,-2-1 1 0 0,-1 0 0 0 0,-1 0 0 0 0,-3 0 0 0 0,-4-60 0 0 0,2 85-3 0 0,-1 0 0 0 0,0 0 0 0 0,-1 0 0 0 0,0 1 0 0 0,-1-1 0 0 0,0 1 0 0 0,-1 0 0 0 0,0 0 0 0 0,0 0 0 0 0,-9-10 0 0 0,4 5 0 0 0,4 6-1 0 0,0 0-1 0 0,-1 1 1 0 0,1 0 0 0 0,-2 1 0 0 0,1 0 0 0 0,-1 0 0 0 0,0 0 0 0 0,-1 1 0 0 0,0 0 0 0 0,0 1 0 0 0,0 0 0 0 0,-11-4 0 0 0,1 1-2 0 0,0 2-1 0 0,-1 0 1 0 0,1 2-1 0 0,-33-5 1 0 0,30 7-5 0 0,0 0 0 0 0,0 1 0 0 0,0 1 0 0 0,-1 1-1 0 0,1 1 1 0 0,0 1 0 0 0,0 1 0 0 0,1 1 0 0 0,-1 0 0 0 0,1 2 0 0 0,0 1 0 0 0,-25 13 0 0 0,34-16 5 0 0,-33 14-6 0 0,1 3 1 0 0,1 1 0 0 0,-56 40 0 0 0,53-24-5 0 0,2 2 1 0 0,1 1 0 0 0,2 2-1 0 0,-59 84 1 0 0,28-35-1 0 0,62-80 13 0 0,-21 23-2 0 0,2 2 1 0 0,1 1 0 0 0,2 2-1 0 0,2 0 1 0 0,2 1 0 0 0,-30 81 0 0 0,-10 68 1 0 0,54-168 0 0 0,2 0 0 0 0,0 1 0 0 0,2-1 0 0 0,0 1 0 0 0,2 0 0 0 0,1 0 0 0 0,1 1 0 0 0,1-1 0 0 0,5 35 0 0 0,-3-40 0 0 0,1 0 0 0 0,1 0 0 0 0,9 25 0 0 0,-12-40 0 0 0,15 48 0 0 0,3-1 0 0 0,2-1 0 0 0,3-1 0 0 0,39 61 0 0 0,-36-67 0 0 0,-9-13 1 0 0,2 0 1 0 0,1-1-1 0 0,1-2 0 0 0,1 0 0 0 0,1-1 1 0 0,29 22-1 0 0,100 66 4 0 0,-146-108-4 0 0,-1-2-1 0 0,1 1 1 0 0,0-1-1 0 0,0 0 1 0 0,1 0-1 0 0,-1-1 1 0 0,1 0-1 0 0,0-1 1 0 0,0 0-1 0 0,0 0 1 0 0,0-1-1 0 0,0 0 0 0 0,0-1 1 0 0,0 0-1 0 0,0 0 1 0 0,0-1-1 0 0,0 0 1 0 0,0-1-1 0 0,0 0 1 0 0,0 0-1 0 0,0-1 1 0 0,-1 0-1 0 0,1 0 1 0 0,-1-1-1 0 0,10-6 1 0 0,-5 0 0 0 0,1 0 0 0 0,-2-1 0 0 0,1 0 0 0 0,-1-1 0 0 0,-1-1-1 0 0,0 0 1 0 0,-1 0 0 0 0,-1-1 0 0 0,0 0 0 0 0,0-1 0 0 0,6-18 0 0 0,17-43 0 0 0,-4-2-1 0 0,24-107 1 0 0,19-170-1 0 0,-38 174 0 0 0,69-366 0 0 0,-97 521 0 0 0,-2-1 0 0 0,0 0 0 0 0,-1 0 0 0 0,-2 0 0 0 0,-1 0 0 0 0,-1 1 0 0 0,-1-1 0 0 0,-1 0 0 0 0,-13-41 0 0 0,-7-2 1 0 0,19 58 0 0 0,-42-87 3 0 0,40 85-3 0 0,-1 1 0 0 0,0 1 1 0 0,-1-1-1 0 0,-1 2 1 0 0,0-1-1 0 0,-16-13 1 0 0,20 19-2 0 0,0 1 1 0 0,0 1-1 0 0,-1-1 0 0 0,1 1 1 0 0,-1 1-1 0 0,0-1 1 0 0,0 1-1 0 0,0 0 1 0 0,-1 0-1 0 0,1 1 1 0 0,-1 0-1 0 0,-10-1 1 0 0,8 3-1 0 0,1 1 0 0 0,-1 0 0 0 0,0 0 0 0 0,0 1 0 0 0,1 0 1 0 0,-1 1-1 0 0,1 0 0 0 0,-1 1 0 0 0,1 0 0 0 0,0 0 0 0 0,1 1 0 0 0,-9 5 1 0 0,5-3-1 0 0,-18 10-1 0 0,1 1 1 0 0,2 1 0 0 0,0 2 0 0 0,0 0-1 0 0,-30 34 1 0 0,34-30-4 0 0,1 2-1 0 0,1 0 1 0 0,1 1-1 0 0,1 1 0 0 0,2 1 1 0 0,-17 39-1 0 0,12-27 1 0 0,-122 268-18 0 0,111-226-226 0 0,5 1 0 0 0,3 2 0 0 0,4 0 0 0 0,3 2 0 0 0,5 0 0 0 0,-3 107 0 0 0,16-182-8100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7:09:39.168"/>
    </inkml:context>
    <inkml:brush xml:id="br0">
      <inkml:brushProperty name="width" value="0.05" units="cm"/>
      <inkml:brushProperty name="height" value="0.05" units="cm"/>
      <inkml:brushProperty name="color" value="#33CCFF"/>
    </inkml:brush>
  </inkml:definitions>
  <inkml:trace contextRef="#ctx0" brushRef="#br0">3760 443 6824 0 0,'-4'-1'88'0'0,"-56"-19"98"0"0,-2 3 0 0 0,0 2-1 0 0,0 3 1 0 0,-65-3 0 0 0,-90 0-42 0 0,178 12-99 0 0,-48-11 0 0 0,-26-6 41 0 0,-4 3-22 0 0,15 1-15 0 0,50 9-22 0 0,-83-2 0 0 0,-4 4-13 0 0,39 5-4 0 0,54 2-7 0 0,-153 10 16 0 0,37 3-11 0 0,128-10-7 0 0,-48 11 0 0 0,61-11-1 0 0,-242 69 0 0 0,165-38 0 0 0,-165 86 1 0 0,245-112 0 0 0,-144 66 6 0 0,-17-2 2 0 0,61-20 15 0 0,84-37-16 0 0,-184 100 26 0 0,170-87-14 0 0,2 1-1 0 0,-62 55 1 0 0,84-64 0 0 0,1 1-1 0 0,2 1 1 0 0,0 0 0 0 0,2 2-1 0 0,-28 46 1 0 0,43-64-3 0 0,0 1 0 0 0,0-1 0 0 0,1 1 0 0 0,0 0 0 0 0,1 0 0 0 0,-3 17 0 0 0,4-21-8 0 0,1-3-2 0 0,-1 1 0 0 0,1-1 0 0 0,0 1 0 0 0,0-1 0 0 0,0 0 1 0 0,0 1-1 0 0,0-1 0 0 0,1 1 0 0 0,-1-1 0 0 0,1 0 0 0 0,-1 1 0 0 0,3 2 0 0 0,5 14 28 0 0,2-1-1 0 0,0-1 1 0 0,0 1-1 0 0,2-2 1 0 0,0 0-1 0 0,1 0 1 0 0,1-1 0 0 0,0-1-1 0 0,1 0 1 0 0,1-1-1 0 0,0-1 1 0 0,18 11-1 0 0,34 19 183 0 0,127 55 0 0 0,-153-78-97 0 0,48 23 18 0 0,-49-24-107 0 0,222 90 74 0 0,-157-71-30 0 0,353 109 55 0 0,-394-130-114 0 0,2-4 0 0 0,-1-2 1 0 0,1-3-1 0 0,1-3 1 0 0,77-6-1 0 0,281-50 76 0 0,-396 47-85 0 0,226-46 142 0 0,-29 2-25 0 0,49-7-48 0 0,-83 21 25 0 0,66-12 15 0 0,-84 15 0 0 0,64-15-12 0 0,-82 15 4 0 0,269-63 230 0 0,-27-31 36 0 0,-239 54-202 0 0,-95 41-142 0 0,-17 9-20 0 0,2-1-3 0 0,-2-2 0 0 0,46-31 1 0 0,-68 39-7 0 0,-1-2 1 0 0,0 0-1 0 0,-2-2 1 0 0,40-44 0 0 0,-31 24 0 0 0,-3-1 1 0 0,38-70 0 0 0,-57 95-3 0 0,2-4 0 0 0,0 0 0 0 0,-2-1 0 0 0,0 0 0 0 0,-1-1 0 0 0,-1 0 0 0 0,5-29 0 0 0,-11 34 0 0 0,-2-1 0 0 0,0 1 0 0 0,-1 0 0 0 0,-1 0 0 0 0,-1 0 0 0 0,0 1 0 0 0,-2-1 0 0 0,0 1 0 0 0,-13-31 0 0 0,14 39 0 0 0,0 0 0 0 0,0 1 0 0 0,-1 0 0 0 0,-11-13 0 0 0,-62-70 0 0 0,70 82 0 0 0,0 1 0 0 0,-1 0 0 0 0,-1 1 0 0 0,1 0 0 0 0,-1 1 0 0 0,-16-9 0 0 0,18 11 0 0 0,-254-122 1 0 0,178 95 6 0 0,-1 4 1 0 0,-133-25 0 0 0,-183 1-2 0 0,213 39 3 0 0,-2 9 0 0 0,-228 26 0 0 0,-368 94 12 0 0,585-78-19 0 0,-159 37-2 0 0,105-12 0 0 0,-93 50 0 0 0,57 0-1 0 0,231-88 0 0 0,-807 426-1592 0 0,842-438-6188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7:10:48.234"/>
    </inkml:context>
    <inkml:brush xml:id="br0">
      <inkml:brushProperty name="width" value="0.05" units="cm"/>
      <inkml:brushProperty name="height" value="0.05" units="cm"/>
      <inkml:brushProperty name="color" value="#33CCFF"/>
    </inkml:brush>
  </inkml:definitions>
  <inkml:trace contextRef="#ctx0" brushRef="#br0">3694 654 9944 0 0,'-4'-5'270'0'0,"2"3"-250"0"0,-3-5 114 0 0,0 0 0 0 0,-1 1 0 0 0,0 0 0 0 0,0 0 0 0 0,-1 0 0 0 0,0 0 0 0 0,0 1 0 0 0,0 0 0 0 0,-1 1 0 0 0,1-1 0 0 0,-1 2 0 0 0,-10-5 0 0 0,1 2-13 0 0,-3-1 7 0 0,-1 1 0 0 0,1 0-1 0 0,-23-2 1 0 0,-56-9 69 0 0,22 10-41 0 0,-41 0 1 0 0,-149 10 1 0 0,160 10-90 0 0,-92 14-7 0 0,37-4-10 0 0,-277 48 3 0 0,406-65-44 0 0,-633 138 112 0 0,609-127-119 0 0,-84 26 35 0 0,-150 70 1 0 0,240-91-32 0 0,-9 2-1 0 0,2 3 1 0 0,1 3-1 0 0,-59 41 0 0 0,112-68-5 0 0,-25 15 4 0 0,2 2 1 0 0,0 0 0 0 0,1 2 0 0 0,2 1 0 0 0,0 1-1 0 0,2 1 1 0 0,-31 42 0 0 0,-60 97 13 0 0,94-134-19 0 0,1 0 1 0 0,2 1 0 0 0,1 1 0 0 0,1 1 0 0 0,-10 37 0 0 0,19-49 1 0 0,1-1 0 0 0,1 1 1 0 0,1 0-1 0 0,0 0 1 0 0,2 0-1 0 0,0 1 0 0 0,2-1 1 0 0,4 25-1 0 0,-4-34 0 0 0,-1-3 0 0 0,1-1-1 0 0,0 1 0 0 0,1-1 0 0 0,0 1 1 0 0,0-1-1 0 0,1 0 0 0 0,0 0 1 0 0,0-1-1 0 0,1 1 0 0 0,0-1 0 0 0,7 9 1 0 0,-10-13-2 0 0,21 29 1 0 0,0-1 0 0 0,2-1 1 0 0,1-1-1 0 0,2-2 0 0 0,33 27 1 0 0,-17-23 0 0 0,1-2 1 0 0,1-3 0 0 0,1-1 0 0 0,65 24 0 0 0,209 55 7 0 0,-115-54-1 0 0,480 89 6 0 0,109-26 17 0 0,-631-103-14 0 0,0-7-1 0 0,308-35 1 0 0,-232-8-11 0 0,-2-11 0 0 0,315-109 0 0 0,-483 134-4 0 0,-1-2 0 0 0,-2-4-1 0 0,-1-3 1 0 0,94-66 0 0 0,-84 42-3 0 0,40-50 0 0 0,-104 98 0 0 0,-2 0 0 0 0,0-1 0 0 0,0 0 1 0 0,-1 0-1 0 0,-1-1 0 0 0,0 0 0 0 0,0-1 1 0 0,-2 1-1 0 0,1-1 0 0 0,-2-1 0 0 0,0 1 1 0 0,-1-1-1 0 0,0 0 0 0 0,-1 0 0 0 0,2-26 1 0 0,-6 15-1 0 0,-2 0 0 0 0,0 0 1 0 0,-2 0-1 0 0,0 1 1 0 0,-2-1-1 0 0,-1 1 1 0 0,-1 1-1 0 0,-22-44 1 0 0,-55-108-1 0 0,68 140 0 0 0,-1-1 2 0 0,-1 1 1 0 0,-37-49 0 0 0,-204-250 6 0 0,176 243-3 0 0,-4 3-1 0 0,-4 5 1 0 0,-153-109 0 0 0,-36 6 6 0 0,194 136-2 0 0,-118-52 0 0 0,157 83-6 0 0,-75-20 1 0 0,-191-39 10 0 0,264 68-10 0 0,0 2 1 0 0,-71-3 0 0 0,-187 2 14 0 0,267 10-17 0 0,0 1 0 0 0,1 3 0 0 0,-50 10 0 0 0,-208 55 9 0 0,265-59-11 0 0,1 1 0 0 0,0 2 1 0 0,1 1-1 0 0,1 1 0 0 0,0 2 1 0 0,-55 40-1 0 0,62-41 1 0 0,-87 64 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7:10:49.211"/>
    </inkml:context>
    <inkml:brush xml:id="br0">
      <inkml:brushProperty name="width" value="0.05" units="cm"/>
      <inkml:brushProperty name="height" value="0.05" units="cm"/>
      <inkml:brushProperty name="color" value="#33CCFF"/>
    </inkml:brush>
  </inkml:definitions>
  <inkml:trace contextRef="#ctx0" brushRef="#br0">0 334 8536 0 0,'1'-4'134'0'0,"14"-31"289"0"0,-14 34-182 0 0,18-23 1682 0 0,-14 20-1919 0 0,0 0 0 0 0,0 0 0 0 0,1 1 0 0 0,-1 0 0 0 0,1 0 1 0 0,0 1-1 0 0,0-1 0 0 0,0 1 0 0 0,0 0 0 0 0,1 1 0 0 0,-1-1 0 0 0,7 1 0 0 0,15-6 4 0 0,91-24 14 0 0,238-31 0 0 0,124 25-66 0 0,431 12-82 0 0,-345 39 227 0 0,-9-1 87 0 0,-3-38-75 0 0,52-40 51 0 0,-490 56-137 0 0,87 7-2 0 0,-106 8-1497 0 0,-84-4-5914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7:11:17.354"/>
    </inkml:context>
    <inkml:brush xml:id="br0">
      <inkml:brushProperty name="width" value="0.05" units="cm"/>
      <inkml:brushProperty name="height" value="0.05" units="cm"/>
      <inkml:brushProperty name="color" value="#33CCFF"/>
    </inkml:brush>
  </inkml:definitions>
  <inkml:trace contextRef="#ctx0" brushRef="#br0">1 452 7632 0 0,'1'-4'272'0'0,"20"-122"2713"0"0,-21 125-2975 0 0,1 0 0 0 0,0 0 0 0 0,-1 0 0 0 0,1 0 0 0 0,0 0 0 0 0,0 0 0 0 0,-1 1-1 0 0,1-1 1 0 0,0 0 0 0 0,0 0 0 0 0,0 1 0 0 0,0-1 0 0 0,0 1 0 0 0,0-1 0 0 0,0 1 0 0 0,0-1 0 0 0,0 1 0 0 0,0 0 0 0 0,0 0 0 0 0,0-1 0 0 0,0 1 0 0 0,0 0-1 0 0,1 0 1 0 0,-1 0 0 0 0,0 0 0 0 0,0 0 0 0 0,0 0 0 0 0,1 1 0 0 0,3-2 13 0 0,85-4 114 0 0,111 10-4 0 0,-157-3-95 0 0,45-4 1 0 0,-56 0-25 0 0,42-6 11 0 0,126-18 14 0 0,-169 22-36 0 0,180-12 9 0 0,26 21 4 0 0,-63 4-10 0 0,-48-5-4 0 0,46-3-2 0 0,-50-1 0 0 0,48 0 0 0 0,-56-4 0 0 0,36-9-2 0 0,-40 5-3 0 0,47 2 1 0 0,-45 5-9 0 0,47 3-7 0 0,-39 1-14 0 0,59 5 12 0 0,-59-1 18 0 0,36 2 4 0 0,-46-3 1 0 0,45-4 8 0 0,-52-6 14 0 0,-89 2-19 0 0,33-3 7 0 0,-1-2 1 0 0,72-20 0 0 0,-52 6 37 0 0,-1-2 1 0 0,-2-4-1 0 0,0-2 1 0 0,74-47 0 0 0,-114 59-11 0 0,-18 12-24 0 0,1 0 1 0 0,0 0-1 0 0,0 1 0 0 0,0 0 1 0 0,1 1-1 0 0,0-1 1 0 0,13-3-1 0 0,-20 7 7 0 0,-21 13 11 0 0,-2-2-22 0 0,-1-1 0 0 0,0-1 0 0 0,-1-1 0 0 0,0-1 0 0 0,-31 6 1 0 0,-132 10 30 0 0,19-3-11 0 0,-176 58 62 0 0,149-41-69 0 0,46-10-17 0 0,-77 15-2 0 0,52-7-3 0 0,90-17-2 0 0,-270 64 0 0 0,69-2-6 0 0,-276 64-54 0 0,460-126 15 0 0,-2-4 0 0 0,0-4-1 0 0,0-5 1 0 0,-185-15 0 0 0,-244-41-391 0 0,519 50 410 0 0,-21-2-27 0 0,28 5 35 0 0,19 6 11 0 0,25 6-309 0 0,0-2 1 0 0,0-2 0 0 0,48 7 0 0 0,-83-16 138 0 0,9 1-7041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7:11:25.441"/>
    </inkml:context>
    <inkml:brush xml:id="br0">
      <inkml:brushProperty name="width" value="0.05" units="cm"/>
      <inkml:brushProperty name="height" value="0.05" units="cm"/>
      <inkml:brushProperty name="color" value="#33CCFF"/>
    </inkml:brush>
  </inkml:definitions>
  <inkml:trace contextRef="#ctx0" brushRef="#br0">1616 1869 3712 0 0,'-2'-36'11'0'0,"-7"-18"26"0"0,2 15-18 0 0,2-11-4 0 0,3 31 23 0 0,0 0 0 0 0,-1 0 1 0 0,-1 0-1 0 0,-11-31 0 0 0,8 30-14 0 0,-28-69 53 0 0,30 79-63 0 0,0 0 0 0 0,0 0 0 0 0,-1 0 0 0 0,-1 1 0 0 0,1 0 0 0 0,-15-15 0 0 0,19 23-10 0 0,1-1 0 0 0,-1 0 0 0 0,0 1 0 0 0,0-1 0 0 0,0 1 0 0 0,0 0 0 0 0,0 0 0 0 0,0-1 1 0 0,0 1-1 0 0,0 0 0 0 0,0 1 0 0 0,0-1 0 0 0,0 0 0 0 0,-1 1 0 0 0,1-1 0 0 0,0 1 0 0 0,-1 0 0 0 0,1 0 0 0 0,0 0 0 0 0,-1 0 0 0 0,1 0 1 0 0,0 0-1 0 0,0 0 0 0 0,-1 1 0 0 0,1-1 0 0 0,0 1 0 0 0,0 0 0 0 0,-1 0 0 0 0,1 0 0 0 0,0 0 0 0 0,0 0 0 0 0,0 0 0 0 0,0 0 0 0 0,0 1 1 0 0,1-1-1 0 0,-1 1 0 0 0,-3 3 0 0 0,-3 4 10 0 0,0 1 0 0 0,1 0 0 0 0,1 1 1 0 0,-1-1-1 0 0,-6 18 0 0 0,10-23-5 0 0,-27 56 50 0 0,13-27-38 0 0,1 1 1 0 0,-17 59-1 0 0,-26 108 186 0 0,50-177-195 0 0,-9 28 16 0 0,-43 86 1 0 0,22-56 13 0 0,4 2 0 0 0,3 2 0 0 0,4 0 0 0 0,-22 124 0 0 0,26-62 115 0 0,-10 280 1 0 0,36-285-131 0 0,11 121 16 0 0,4-72 115 0 0,-8-120-82 0 0,44 337 39 0 0,67 286 231 0 0,-35-218-152 0 0,-81-448-140 0 0,2-1 1 0 0,2 1 0 0 0,0-1-1 0 0,2-1 1 0 0,1 0 0 0 0,15 28-1 0 0,-25-54-46 0 0,0 0-1 0 0,0-1 0 0 0,0 1 0 0 0,0-1 0 0 0,0 1 0 0 0,1-1 0 0 0,-1 0 0 0 0,0 1 0 0 0,1-1 0 0 0,-1 0 0 0 0,1 0 0 0 0,-1 0 0 0 0,1 0 0 0 0,0 0 0 0 0,0 0 0 0 0,-1-1 0 0 0,3 2 0 0 0,1-1 9 0 0,4 2 20 0 0,0-1 0 0 0,1 0-1 0 0,-1-1 1 0 0,0 0 0 0 0,0 0-1 0 0,1-1 1 0 0,13-1-1 0 0,5 1 21 0 0,-10 0-8 0 0,0-1-1 0 0,0 0 0 0 0,-1-1 0 0 0,1-1 0 0 0,28-8 0 0 0,-20 4-8 0 0,-2 2-15 0 0,-1-1-1 0 0,0-1 1 0 0,0-1-1 0 0,-1-1 1 0 0,0-1 0 0 0,27-17-1 0 0,-7-2 22 0 0,-1-2 0 0 0,-2-2 0 0 0,-1-1 1 0 0,-1-2-1 0 0,-2-1 0 0 0,-2-2 0 0 0,-2-2 0 0 0,-1 0 0 0 0,-2-2 0 0 0,-2-1 0 0 0,-2-2 1 0 0,34-91-1 0 0,-14-27 36 0 0,-36 128-71 0 0,96-564 80 0 0,-64 148 81 0 0,-25 149-37 0 0,6-292-19 0 0,-11 230-72 0 0,-30-637 226 0 0,18 943-239 0 0,-4-1-1 0 0,-15-72 1 0 0,15 105-14 0 0,0-7 24 0 0,-2 1-1 0 0,-2 0 0 0 0,-1 1 0 0 0,-19-40 0 0 0,23 58-21 0 0,0 1-1 0 0,-2 1 0 0 0,1-1 1 0 0,-1 1-1 0 0,-1 1 0 0 0,0 0 1 0 0,-1 0-1 0 0,0 1 0 0 0,0 0 1 0 0,-1 1-1 0 0,-1 1 0 0 0,-16-10 1 0 0,5 7 11 0 0,0 1 1 0 0,-1 1 0 0 0,0 1 0 0 0,-1 2-1 0 0,1 0 1 0 0,-1 2 0 0 0,-1 0 0 0 0,1 2-1 0 0,0 1 1 0 0,-38 3 0 0 0,12 3 54 0 0,0 2 1 0 0,0 2-1 0 0,1 3 1 0 0,-61 21-1 0 0,81-22-11 0 0,-42 22 1 0 0,51-22-55 0 0,-27 12 11 0 0,0 3 0 0 0,2 2 1 0 0,1 2-1 0 0,-61 52 0 0 0,64-40 24 0 0,1 1-1 0 0,3 3 0 0 0,2 0 0 0 0,1 3 1 0 0,3 1-1 0 0,2 1 0 0 0,3 2 0 0 0,-33 83 1 0 0,13-3-9 0 0,5 1 1 0 0,-36 204-1 0 0,49-171 46 0 0,8 1 0 0 0,7 1-1 0 0,7 0 1 0 0,24 299 0 0 0,24-185 15 0 0,56 250-8 0 0,-33-223-62 0 0,-54-272-29 0 0,16 72 51 0 0,5-1 0 0 0,58 136 0 0 0,13-2-31 0 0,-78-189-16 0 0,-10-17 5 0 0,3-2-1 0 0,0 1 1 0 0,3-2-1 0 0,40 58 1 0 0,-56-88-16 0 0,0 0 0 0 0,1 0-1 0 0,-1 0 1 0 0,1-1 0 0 0,0 1 0 0 0,0-1 0 0 0,8 5 0 0 0,-7-5 0 0 0,1 2-1 0 0,0-1 1 0 0,1 0 0 0 0,-1 0 0 0 0,1-1 0 0 0,0 0 0 0 0,0 0 0 0 0,0-1 0 0 0,1 1 0 0 0,-1-2 0 0 0,0 1 0 0 0,1-1 0 0 0,-1 0 0 0 0,1 0 0 0 0,0-1-1 0 0,-1 0 1 0 0,11-2 0 0 0,7-4-6 0 0,-1-1 1 0 0,0-1-1 0 0,-1-1 0 0 0,0-1 0 0 0,0-1 0 0 0,-1-1 1 0 0,-1-1-1 0 0,0-1 0 0 0,-1-1 0 0 0,0-1 0 0 0,-1-1 1 0 0,-1 0-1 0 0,32-39 0 0 0,-30 30 0 0 0,30-48 0 0 0,69-128-26 0 0,-109 183 28 0 0,11-16-11 0 0,-2-2 0 0 0,-2 0 0 0 0,-1-2 0 0 0,13-47 0 0 0,55-179-45 0 0,-24 24 0 0 0,-42 161 24 0 0,38-217-173 0 0,28-476 0 0 0,-70 502 174 0 0,0-236 20 0 0,-25-21-1 0 0,-4 342 13 0 0,-68-320-1 0 0,50 374 3 0 0,-6 2 0 0 0,-6 2 0 0 0,-68-139 1 0 0,10 72 0 0 0,81 159 0 0 0,-1 2 0 0 0,-2 0 0 0 0,-37-38 0 0 0,49 59 0 0 0,-1 1 0 0 0,0 0 0 0 0,0 1 0 0 0,-1 0 0 0 0,-25-12 0 0 0,-173-78 0 0 0,202 96 0 0 0,0 1 0 0 0,0 0 0 0 0,-1 0 0 0 0,0 1 0 0 0,0 1 0 0 0,0 0 0 0 0,0 1 0 0 0,0 0 0 0 0,0 1 0 0 0,0 0 0 0 0,-20 3 0 0 0,26-2 0 0 0,-33 3 0 0 0,0 2 0 0 0,-63 18 0 0 0,82-17 0 0 0,1 0 0 0 0,-1 1 0 0 0,1 2 0 0 0,1 0 0 0 0,0 0 0 0 0,0 2 0 0 0,1 0 0 0 0,0 1 0 0 0,-14 16 0 0 0,-30 35 0 0 0,3 2 1 0 0,4 3-1 0 0,-80 130 1 0 0,78-99 0 0 0,4 2 1 0 0,-57 160-1 0 0,-32 249 25 0 0,47 12 3 0 0,69-322 9 0 0,1 271 0 0 0,56 191 99 0 0,6-336-51 0 0,56 298-13 0 0,-24-245-58 0 0,-36-227 10 0 0,6-2 0 0 0,73 177 1 0 0,-100-298-16 0 0,2 0 0 0 0,1 0 0 0 0,28 37 0 0 0,9 7-11 0 0,88 94 0 0 0,-133-159 2 0 0,1 0-1 0 0,0 0 0 0 0,1-1 0 0 0,0 0 1 0 0,0 0-1 0 0,1-1 0 0 0,0-1 0 0 0,0 0 1 0 0,1 0-1 0 0,0-1 0 0 0,0-1 0 0 0,0 0 1 0 0,0 0-1 0 0,1-1 0 0 0,-1-1 0 0 0,1 0 1 0 0,-1-1-1 0 0,1 0 0 0 0,0-1 0 0 0,0-1 1 0 0,0 0-1 0 0,-1 0 0 0 0,1-1 0 0 0,-1-1 1 0 0,1 0-1 0 0,-1-1 0 0 0,14-6 0 0 0,9-7 1 0 0,-1-1 0 0 0,-1-2 0 0 0,-1-2 0 0 0,-1-1 0 0 0,-1-1 0 0 0,52-53 0 0 0,-31 23-1 0 0,83-111 1 0 0,73-164 4 0 0,-5-42-1515 0 0,-160 292-6050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7:20:02.477"/>
    </inkml:context>
    <inkml:brush xml:id="br0">
      <inkml:brushProperty name="width" value="0.05" units="cm"/>
      <inkml:brushProperty name="height" value="0.05" units="cm"/>
      <inkml:brushProperty name="color" value="#33CCFF"/>
    </inkml:brush>
  </inkml:definitions>
  <inkml:trace contextRef="#ctx0" brushRef="#br0">945 0 8032 0 0,'-12'3'160'0'0,"-4"-2"-96"0"0,10 0-34 0 0,1 0-1 0 0,-1 0 0 0 0,0 0 0 0 0,1 0 0 0 0,-1 1 0 0 0,1 0 1 0 0,-1 0-1 0 0,1 0 0 0 0,0 1 0 0 0,0 0 0 0 0,-5 3 0 0 0,-58 35 159 0 0,-35 28-91 0 0,52-31 15 0 0,2 3 0 0 0,1 1 0 0 0,-42 50 1 0 0,17-6 56 0 0,-48 48-65 0 0,92-104-41 0 0,1 2-1 0 0,-39 56 0 0 0,53-64-23 0 0,1 1 0 0 0,0 0-1 0 0,2 1 1 0 0,1 0-1 0 0,-12 51 1 0 0,19-61-29 0 0,-8 25 7 0 0,3 1 0 0 0,2 1 0 0 0,1-1 1 0 0,1 45-1 0 0,4-51-7 0 0,2 0 1 0 0,2 0-1 0 0,1 0 0 0 0,1-1 1 0 0,2 1-1 0 0,2-1 1 0 0,1-1-1 0 0,2 0 1 0 0,1-1-1 0 0,1 0 1 0 0,31 47-1 0 0,-32-58-3 0 0,1 0 1 0 0,1-1-1 0 0,1-1 0 0 0,0-1 1 0 0,22 19-1 0 0,-32-33-6 0 0,-1 0 0 0 0,1 0 1 0 0,0-1-1 0 0,0 0 0 0 0,0 0 0 0 0,0-1 0 0 0,1 0 0 0 0,-1 0 0 0 0,1-1 0 0 0,0 0 1 0 0,0 0-1 0 0,0-1 0 0 0,0 0 0 0 0,0 0 0 0 0,0-1 0 0 0,0 0 0 0 0,0 0 1 0 0,0-1-1 0 0,0 0 0 0 0,14-4 0 0 0,0-3 1 0 0,1-1-1 0 0,-1 0 1 0 0,0-2-1 0 0,-1-1 1 0 0,0 0-1 0 0,-1-2 1 0 0,19-16-1 0 0,-4 0 3 0 0,0-1-1 0 0,35-43 1 0 0,-41 37-17 0 0,-1-1 0 0 0,-2-1 1 0 0,-2-1-1 0 0,20-44 0 0 0,-13 23-15 0 0,49-71 0 0 0,-57 101 15 0 0,-6 9 9 0 0,-2-1 0 0 0,0-1 1 0 0,-1 0-1 0 0,14-36 0 0 0,-17 33 1 0 0,-2 1 1 0 0,0-1-1 0 0,-2-1 1 0 0,-1 0 0 0 0,-2 0-1 0 0,0 0 1 0 0,-2 0-1 0 0,-1-1 1 0 0,-1 1-1 0 0,-7-47 1 0 0,5 65 9 0 0,-1 1 0 0 0,0-1 1 0 0,0 1-1 0 0,-8-15 0 0 0,3 9 1 0 0,-6-16 4 0 0,-1 1-1 0 0,-2 1 1 0 0,-1 1 0 0 0,-27-33 0 0 0,29 43 19 0 0,0-1 0 0 0,-1 2 0 0 0,-1 1 0 0 0,-1 0 1 0 0,0 1-1 0 0,-1 1 0 0 0,-1 1 0 0 0,0 1 0 0 0,0 0 0 0 0,-1 2 1 0 0,-1 1-1 0 0,0 0 0 0 0,0 2 0 0 0,0 0 0 0 0,-46-5 0 0 0,42 8 2 0 0,0 2 0 0 0,-1 1 0 0 0,1 1 0 0 0,0 1 0 0 0,-1 2 0 0 0,1 0 0 0 0,0 2 0 0 0,1 1 0 0 0,-1 1 0 0 0,1 1 0 0 0,0 2 0 0 0,1 0 0 0 0,0 2 0 0 0,1 1-1 0 0,1 0 1 0 0,-43 33 0 0 0,63-43-28 0 0,-11 7 28 0 0,1 0 0 0 0,1 1 0 0 0,0 1 0 0 0,0 0 0 0 0,1 1 0 0 0,1 0 0 0 0,0 0 0 0 0,0 1 0 0 0,2 1 0 0 0,0-1 0 0 0,0 1 0 0 0,-5 17 0 0 0,7-13-14 0 0,0 1 1 0 0,1-1-1 0 0,1 1 0 0 0,-3 28 1 0 0,7-37-15 0 0,-1 0 1 0 0,2-1 0 0 0,-1 1-1 0 0,2 0 1 0 0,-1-1-1 0 0,1 1 1 0 0,1-1-1 0 0,0 0 1 0 0,0 1-1 0 0,1-2 1 0 0,1 1-1 0 0,5 10 1 0 0,0-6-285 0 0,0-1 1 0 0,1 1-1 0 0,0-2 0 0 0,15 13 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7:20:03.581"/>
    </inkml:context>
    <inkml:brush xml:id="br0">
      <inkml:brushProperty name="width" value="0.05" units="cm"/>
      <inkml:brushProperty name="height" value="0.05" units="cm"/>
      <inkml:brushProperty name="color" value="#33CCFF"/>
    </inkml:brush>
  </inkml:definitions>
  <inkml:trace contextRef="#ctx0" brushRef="#br0">1748 331 5320 0 0,'-55'-1'183'0'0,"-1"3"1"0"0,0 2 0 0 0,-63 13-1 0 0,-157 46 1397 0 0,174-30-753 0 0,-189 86 1 0 0,-139 92 367 0 0,404-197-1149 0 0,0 1 1 0 0,0 1 0 0 0,2 2-1 0 0,0 0 1 0 0,1 1 0 0 0,0 1-1 0 0,2 2 1 0 0,1 0 0 0 0,0 1-1 0 0,2 1 1 0 0,1 0 0 0 0,0 1-1 0 0,2 1 1 0 0,-20 49 0 0 0,31-64-15 0 0,1-1 0 0 0,0 1 0 0 0,0 0 1 0 0,-1 19-1 0 0,1-9-3 0 0,0-6-14 0 0,1 1-1 0 0,1 1 1 0 0,0-1-1 0 0,1 0 1 0 0,0 0-1 0 0,2 0 1 0 0,0 0 0 0 0,1 0-1 0 0,0 0 1 0 0,10 25-1 0 0,-3-18 22 0 0,2-1 0 0 0,0 0-1 0 0,1-1 1 0 0,2 0 0 0 0,0-1-1 0 0,1-1 1 0 0,1-1 0 0 0,0 0 0 0 0,2-1-1 0 0,0-1 1 0 0,1 0 0 0 0,40 23-1 0 0,-43-31 1 0 0,0-1-1 0 0,35 11 1 0 0,125 29 72 0 0,-139-38-59 0 0,60 5 1 0 0,100 5 47 0 0,-39-5 6 0 0,290 33 13 0 0,-142-13-22 0 0,708 57 77 0 0,-803-83-132 0 0,1-10-1 0 0,371-51 1 0 0,-284-12-19 0 0,-143 18-17 0 0,123-55-3 0 0,-244 87 0 0 0,-1-1 0 0 0,-1-1 0 0 0,-1-2 0 0 0,0-2 0 0 0,-1-1 0 0 0,-2-1 0 0 0,32-31 0 0 0,-14 12 0 0 0,50-45 0 0 0,72-83 0 0 0,-145 143 0 0 0,-1 0 0 0 0,-2-2 0 0 0,-1-1 0 0 0,-1-1 0 0 0,-2 0 0 0 0,20-48 0 0 0,-27 56 0 0 0,25-62 0 0 0,11-67 0 0 0,-44 138 0 0 0,0 0 0 0 0,-1-1 0 0 0,0 1 0 0 0,-1-1 0 0 0,-1 0 0 0 0,-1 1 1 0 0,0-1-1 0 0,0 1 0 0 0,-2-1 0 0 0,1 1 0 0 0,-2 0 0 0 0,0 0 0 0 0,-1 0 0 0 0,-7-14 1 0 0,4 12-1 0 0,-1 0 1 0 0,-1 1-1 0 0,0 1 1 0 0,-1 0 0 0 0,0 0-1 0 0,-1 1 1 0 0,-1 0-1 0 0,0 1 1 0 0,-28-19 0 0 0,20 18 2 0 0,0 0 0 0 0,-42-16 0 0 0,-71-28 4 0 0,-170-48 1 0 0,117 59 6 0 0,-2 7 1 0 0,-1 10 0 0 0,-2 7-1 0 0,-1 9 1 0 0,-210 13 0 0 0,-804 129 154 0 0,989-93-106 0 0,-181 32-1 0 0,151-20-2 0 0,-46 14-2 0 0,161-33-1744 0 0,115-25-6800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3T07:45:40.335"/>
    </inkml:context>
    <inkml:brush xml:id="br0">
      <inkml:brushProperty name="width" value="0.05" units="cm"/>
      <inkml:brushProperty name="height" value="0.05" units="cm"/>
      <inkml:brushProperty name="color" value="#33CCFF"/>
    </inkml:brush>
  </inkml:definitions>
  <inkml:trace contextRef="#ctx0" brushRef="#br0">1446 344 8032 0 0,'6'-41'10'0'0,"1"-58"1"0"0,-6 84-3 0 0,-2 1 0 0 0,0-1-1 0 0,-1 1 1 0 0,0 0 0 0 0,-1-1 0 0 0,-1 1 0 0 0,-7-19 0 0 0,-9 2 89 0 0,17 27-82 0 0,-1 1 0 0 0,1 0 0 0 0,-1 1 0 0 0,0-1 0 0 0,1 0 0 0 0,-1 1 0 0 0,0 0 0 0 0,-9-3 0 0 0,-36-5 89 0 0,14 9-62 0 0,26 1-12 0 0,-9-1 90 0 0,-1 2 1 0 0,1 0-1 0 0,-27 5 0 0 0,20 2-51 0 0,0 0 0 0 0,0 2-1 0 0,-35 18 1 0 0,31-14-56 0 0,-25 13 2 0 0,0 2 1 0 0,2 2-1 0 0,1 3 1 0 0,-50 42-1 0 0,-196 184 31 0 0,96-88-46 0 0,174-148-27 0 0,2 2 1 0 0,0 2 0 0 0,2 0 0 0 0,1 1 0 0 0,-27 47-1 0 0,21-31-993 0 0,20-34-4866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A76F1D5-728F-DA74-A4BD-AC1787B281F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5123" name="Rectangle 3">
            <a:extLst>
              <a:ext uri="{FF2B5EF4-FFF2-40B4-BE49-F238E27FC236}">
                <a16:creationId xmlns:a16="http://schemas.microsoft.com/office/drawing/2014/main" id="{E3B28328-8594-FE2A-62EE-95622CB69230}"/>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3316" name="Rectangle 4">
            <a:extLst>
              <a:ext uri="{FF2B5EF4-FFF2-40B4-BE49-F238E27FC236}">
                <a16:creationId xmlns:a16="http://schemas.microsoft.com/office/drawing/2014/main" id="{795FBFB9-AC11-8A33-0C35-DA52277AC54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DBCF3913-303F-71F4-E630-960D5B30D4FA}"/>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539E0833-2766-5E2A-E77E-07584F1E443F}"/>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5127" name="Rectangle 7">
            <a:extLst>
              <a:ext uri="{FF2B5EF4-FFF2-40B4-BE49-F238E27FC236}">
                <a16:creationId xmlns:a16="http://schemas.microsoft.com/office/drawing/2014/main" id="{6800F43E-1792-0F66-A027-6D4D2DCAD63F}"/>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011FF53-EB72-43D1-B615-A15E1028D0A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C6491E9D-E886-4BA7-8E9D-77B096C8A969}"/>
              </a:ext>
            </a:extLst>
          </p:cNvPr>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kumimoji="0" lang="en-US"/>
          </a:p>
        </p:txBody>
      </p:sp>
      <p:sp>
        <p:nvSpPr>
          <p:cNvPr id="3" name="椭圆 2">
            <a:extLst>
              <a:ext uri="{FF2B5EF4-FFF2-40B4-BE49-F238E27FC236}">
                <a16:creationId xmlns:a16="http://schemas.microsoft.com/office/drawing/2014/main" id="{9A19154F-8F67-32F1-6A81-9C65315FFCD9}"/>
              </a:ext>
            </a:extLst>
          </p:cNvPr>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kumimoji="0" lang="en-US"/>
          </a:p>
        </p:txBody>
      </p:sp>
      <p:sp>
        <p:nvSpPr>
          <p:cNvPr id="14" name="标题 13"/>
          <p:cNvSpPr>
            <a:spLocks noGrp="1"/>
          </p:cNvSpPr>
          <p:nvPr>
            <p:ph type="ctrTitle"/>
          </p:nvPr>
        </p:nvSpPr>
        <p:spPr>
          <a:xfrm>
            <a:off x="1432560" y="359898"/>
            <a:ext cx="7406640" cy="1472184"/>
          </a:xfrm>
        </p:spPr>
        <p:txBody>
          <a:bodyPr anchor="b"/>
          <a:lstStyle>
            <a:lvl1pPr algn="l">
              <a:defRPr/>
            </a:lvl1pPr>
            <a:extLst/>
          </a:lstStyle>
          <a:p>
            <a:r>
              <a:rPr lang="zh-CN" altLang="en-US"/>
              <a:t>单击此处编辑母版标题样式</a:t>
            </a:r>
            <a:endParaRPr lang="en-US"/>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a:t>单击此处编辑母版副标题样式</a:t>
            </a:r>
            <a:endParaRPr lang="en-US"/>
          </a:p>
        </p:txBody>
      </p:sp>
      <p:sp>
        <p:nvSpPr>
          <p:cNvPr id="4" name="日期占位符 6">
            <a:extLst>
              <a:ext uri="{FF2B5EF4-FFF2-40B4-BE49-F238E27FC236}">
                <a16:creationId xmlns:a16="http://schemas.microsoft.com/office/drawing/2014/main" id="{89958F94-AC77-52A1-36F4-651649834EE2}"/>
              </a:ext>
            </a:extLst>
          </p:cNvPr>
          <p:cNvSpPr>
            <a:spLocks noGrp="1"/>
          </p:cNvSpPr>
          <p:nvPr>
            <p:ph type="dt" sz="half" idx="10"/>
          </p:nvPr>
        </p:nvSpPr>
        <p:spPr/>
        <p:txBody>
          <a:bodyPr/>
          <a:lstStyle>
            <a:lvl1pPr>
              <a:defRPr/>
            </a:lvl1pPr>
            <a:extLst/>
          </a:lstStyle>
          <a:p>
            <a:pPr>
              <a:defRPr/>
            </a:pPr>
            <a:fld id="{95441626-BEFD-442E-89D4-778F0939E9FB}" type="datetimeFigureOut">
              <a:rPr lang="en-US"/>
              <a:pPr>
                <a:defRPr/>
              </a:pPr>
              <a:t>2024-04-24</a:t>
            </a:fld>
            <a:endParaRPr lang="en-US"/>
          </a:p>
        </p:txBody>
      </p:sp>
      <p:sp>
        <p:nvSpPr>
          <p:cNvPr id="5" name="页脚占位符 19">
            <a:extLst>
              <a:ext uri="{FF2B5EF4-FFF2-40B4-BE49-F238E27FC236}">
                <a16:creationId xmlns:a16="http://schemas.microsoft.com/office/drawing/2014/main" id="{9E50C3BC-1D17-5CF6-12C1-C4CCFE650256}"/>
              </a:ext>
            </a:extLst>
          </p:cNvPr>
          <p:cNvSpPr>
            <a:spLocks noGrp="1"/>
          </p:cNvSpPr>
          <p:nvPr>
            <p:ph type="ftr" sz="quarter" idx="11"/>
          </p:nvPr>
        </p:nvSpPr>
        <p:spPr/>
        <p:txBody>
          <a:bodyPr/>
          <a:lstStyle>
            <a:lvl1pPr>
              <a:defRPr/>
            </a:lvl1pPr>
            <a:extLst/>
          </a:lstStyle>
          <a:p>
            <a:pPr>
              <a:defRPr/>
            </a:pPr>
            <a:endParaRPr lang="zh-CN" altLang="en-US"/>
          </a:p>
        </p:txBody>
      </p:sp>
      <p:sp>
        <p:nvSpPr>
          <p:cNvPr id="6" name="灯片编号占位符 9">
            <a:extLst>
              <a:ext uri="{FF2B5EF4-FFF2-40B4-BE49-F238E27FC236}">
                <a16:creationId xmlns:a16="http://schemas.microsoft.com/office/drawing/2014/main" id="{FF47FAFE-46FE-D832-E47F-FA715D449CF0}"/>
              </a:ext>
            </a:extLst>
          </p:cNvPr>
          <p:cNvSpPr>
            <a:spLocks noGrp="1"/>
          </p:cNvSpPr>
          <p:nvPr>
            <p:ph type="sldNum" sz="quarter" idx="12"/>
          </p:nvPr>
        </p:nvSpPr>
        <p:spPr/>
        <p:txBody>
          <a:bodyPr/>
          <a:lstStyle>
            <a:lvl1pPr>
              <a:defRPr/>
            </a:lvl1pPr>
          </a:lstStyle>
          <a:p>
            <a:pPr>
              <a:defRPr/>
            </a:pPr>
            <a:fld id="{09EE1A86-C1C4-4CB6-8ED2-BEE21AF1C100}" type="slidenum">
              <a:rPr lang="en-US" altLang="zh-CN"/>
              <a:pPr>
                <a:defRPr/>
              </a:pPr>
              <a:t>‹#›</a:t>
            </a:fld>
            <a:endParaRPr lang="zh-CN" altLang="en-US"/>
          </a:p>
        </p:txBody>
      </p:sp>
    </p:spTree>
    <p:extLst>
      <p:ext uri="{BB962C8B-B14F-4D97-AF65-F5344CB8AC3E}">
        <p14:creationId xmlns:p14="http://schemas.microsoft.com/office/powerpoint/2010/main" val="6408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23">
            <a:extLst>
              <a:ext uri="{FF2B5EF4-FFF2-40B4-BE49-F238E27FC236}">
                <a16:creationId xmlns:a16="http://schemas.microsoft.com/office/drawing/2014/main" id="{47D56604-3DA6-057C-030A-008AF315370C}"/>
              </a:ext>
            </a:extLst>
          </p:cNvPr>
          <p:cNvSpPr>
            <a:spLocks noGrp="1"/>
          </p:cNvSpPr>
          <p:nvPr>
            <p:ph type="dt" sz="half" idx="10"/>
          </p:nvPr>
        </p:nvSpPr>
        <p:spPr/>
        <p:txBody>
          <a:bodyPr/>
          <a:lstStyle>
            <a:lvl1pPr>
              <a:defRPr/>
            </a:lvl1pPr>
          </a:lstStyle>
          <a:p>
            <a:pPr>
              <a:defRPr/>
            </a:pPr>
            <a:fld id="{B9B9885D-F7ED-4224-B134-192676C0C26F}" type="datetimeFigureOut">
              <a:rPr lang="en-US"/>
              <a:pPr>
                <a:defRPr/>
              </a:pPr>
              <a:t>2024-04-24</a:t>
            </a:fld>
            <a:endParaRPr lang="en-US" dirty="0"/>
          </a:p>
        </p:txBody>
      </p:sp>
      <p:sp>
        <p:nvSpPr>
          <p:cNvPr id="5" name="页脚占位符 9">
            <a:extLst>
              <a:ext uri="{FF2B5EF4-FFF2-40B4-BE49-F238E27FC236}">
                <a16:creationId xmlns:a16="http://schemas.microsoft.com/office/drawing/2014/main" id="{8BB9A459-0EB2-0A00-A13B-066440511EEA}"/>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1">
            <a:extLst>
              <a:ext uri="{FF2B5EF4-FFF2-40B4-BE49-F238E27FC236}">
                <a16:creationId xmlns:a16="http://schemas.microsoft.com/office/drawing/2014/main" id="{0459234D-AA1E-F3D9-5615-53C563576DDA}"/>
              </a:ext>
            </a:extLst>
          </p:cNvPr>
          <p:cNvSpPr>
            <a:spLocks noGrp="1"/>
          </p:cNvSpPr>
          <p:nvPr>
            <p:ph type="sldNum" sz="quarter" idx="12"/>
          </p:nvPr>
        </p:nvSpPr>
        <p:spPr/>
        <p:txBody>
          <a:bodyPr/>
          <a:lstStyle>
            <a:lvl1pPr>
              <a:defRPr/>
            </a:lvl1pPr>
          </a:lstStyle>
          <a:p>
            <a:pPr>
              <a:defRPr/>
            </a:pPr>
            <a:fld id="{2ABBD4F8-7901-4702-A934-B535EFF6A633}" type="slidenum">
              <a:rPr lang="en-US" altLang="zh-CN"/>
              <a:pPr>
                <a:defRPr/>
              </a:pPr>
              <a:t>‹#›</a:t>
            </a:fld>
            <a:endParaRPr lang="en-US" altLang="zh-CN"/>
          </a:p>
        </p:txBody>
      </p:sp>
    </p:spTree>
    <p:extLst>
      <p:ext uri="{BB962C8B-B14F-4D97-AF65-F5344CB8AC3E}">
        <p14:creationId xmlns:p14="http://schemas.microsoft.com/office/powerpoint/2010/main" val="3258002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9"/>
            <a:ext cx="18288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1143000" y="274640"/>
            <a:ext cx="5562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23">
            <a:extLst>
              <a:ext uri="{FF2B5EF4-FFF2-40B4-BE49-F238E27FC236}">
                <a16:creationId xmlns:a16="http://schemas.microsoft.com/office/drawing/2014/main" id="{82FEF004-7542-7492-36DB-D009F0DEC15D}"/>
              </a:ext>
            </a:extLst>
          </p:cNvPr>
          <p:cNvSpPr>
            <a:spLocks noGrp="1"/>
          </p:cNvSpPr>
          <p:nvPr>
            <p:ph type="dt" sz="half" idx="10"/>
          </p:nvPr>
        </p:nvSpPr>
        <p:spPr/>
        <p:txBody>
          <a:bodyPr/>
          <a:lstStyle>
            <a:lvl1pPr>
              <a:defRPr/>
            </a:lvl1pPr>
          </a:lstStyle>
          <a:p>
            <a:pPr>
              <a:defRPr/>
            </a:pPr>
            <a:fld id="{DDDCB583-7B41-40F0-AC00-180901137B0E}" type="datetimeFigureOut">
              <a:rPr lang="en-US"/>
              <a:pPr>
                <a:defRPr/>
              </a:pPr>
              <a:t>2024-04-24</a:t>
            </a:fld>
            <a:endParaRPr lang="en-US" dirty="0"/>
          </a:p>
        </p:txBody>
      </p:sp>
      <p:sp>
        <p:nvSpPr>
          <p:cNvPr id="5" name="页脚占位符 9">
            <a:extLst>
              <a:ext uri="{FF2B5EF4-FFF2-40B4-BE49-F238E27FC236}">
                <a16:creationId xmlns:a16="http://schemas.microsoft.com/office/drawing/2014/main" id="{0855B107-05BA-7A6B-D42B-B9A451AC219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1">
            <a:extLst>
              <a:ext uri="{FF2B5EF4-FFF2-40B4-BE49-F238E27FC236}">
                <a16:creationId xmlns:a16="http://schemas.microsoft.com/office/drawing/2014/main" id="{6AECF7D3-D83C-1B37-A59A-81130244F611}"/>
              </a:ext>
            </a:extLst>
          </p:cNvPr>
          <p:cNvSpPr>
            <a:spLocks noGrp="1"/>
          </p:cNvSpPr>
          <p:nvPr>
            <p:ph type="sldNum" sz="quarter" idx="12"/>
          </p:nvPr>
        </p:nvSpPr>
        <p:spPr/>
        <p:txBody>
          <a:bodyPr/>
          <a:lstStyle>
            <a:lvl1pPr>
              <a:defRPr/>
            </a:lvl1pPr>
          </a:lstStyle>
          <a:p>
            <a:pPr>
              <a:defRPr/>
            </a:pPr>
            <a:fld id="{BAF58F37-7B0B-462F-8F35-5A114D4AE450}" type="slidenum">
              <a:rPr lang="en-US" altLang="zh-CN"/>
              <a:pPr>
                <a:defRPr/>
              </a:pPr>
              <a:t>‹#›</a:t>
            </a:fld>
            <a:endParaRPr lang="en-US" altLang="zh-CN"/>
          </a:p>
        </p:txBody>
      </p:sp>
    </p:spTree>
    <p:extLst>
      <p:ext uri="{BB962C8B-B14F-4D97-AF65-F5344CB8AC3E}">
        <p14:creationId xmlns:p14="http://schemas.microsoft.com/office/powerpoint/2010/main" val="31741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23">
            <a:extLst>
              <a:ext uri="{FF2B5EF4-FFF2-40B4-BE49-F238E27FC236}">
                <a16:creationId xmlns:a16="http://schemas.microsoft.com/office/drawing/2014/main" id="{C6A7F9E2-02C3-6AD3-EB68-FDDE0836C5C3}"/>
              </a:ext>
            </a:extLst>
          </p:cNvPr>
          <p:cNvSpPr>
            <a:spLocks noGrp="1"/>
          </p:cNvSpPr>
          <p:nvPr>
            <p:ph type="dt" sz="half" idx="10"/>
          </p:nvPr>
        </p:nvSpPr>
        <p:spPr/>
        <p:txBody>
          <a:bodyPr/>
          <a:lstStyle>
            <a:lvl1pPr>
              <a:defRPr/>
            </a:lvl1pPr>
          </a:lstStyle>
          <a:p>
            <a:pPr>
              <a:defRPr/>
            </a:pPr>
            <a:fld id="{ACCD5617-F0F9-4DFE-AE5B-59140E048930}" type="datetimeFigureOut">
              <a:rPr lang="en-US"/>
              <a:pPr>
                <a:defRPr/>
              </a:pPr>
              <a:t>2024-04-24</a:t>
            </a:fld>
            <a:endParaRPr lang="en-US" dirty="0"/>
          </a:p>
        </p:txBody>
      </p:sp>
      <p:sp>
        <p:nvSpPr>
          <p:cNvPr id="5" name="页脚占位符 9">
            <a:extLst>
              <a:ext uri="{FF2B5EF4-FFF2-40B4-BE49-F238E27FC236}">
                <a16:creationId xmlns:a16="http://schemas.microsoft.com/office/drawing/2014/main" id="{73556293-CD42-D9B9-E188-951555EA3FC2}"/>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1">
            <a:extLst>
              <a:ext uri="{FF2B5EF4-FFF2-40B4-BE49-F238E27FC236}">
                <a16:creationId xmlns:a16="http://schemas.microsoft.com/office/drawing/2014/main" id="{019AF3DA-0571-C324-0F44-1AEE63F23EC8}"/>
              </a:ext>
            </a:extLst>
          </p:cNvPr>
          <p:cNvSpPr>
            <a:spLocks noGrp="1"/>
          </p:cNvSpPr>
          <p:nvPr>
            <p:ph type="sldNum" sz="quarter" idx="12"/>
          </p:nvPr>
        </p:nvSpPr>
        <p:spPr/>
        <p:txBody>
          <a:bodyPr/>
          <a:lstStyle>
            <a:lvl1pPr>
              <a:defRPr/>
            </a:lvl1pPr>
          </a:lstStyle>
          <a:p>
            <a:pPr>
              <a:defRPr/>
            </a:pPr>
            <a:fld id="{A782C5D2-CD8A-4EBD-929A-E04E2252846F}" type="slidenum">
              <a:rPr lang="en-US" altLang="zh-CN"/>
              <a:pPr>
                <a:defRPr/>
              </a:pPr>
              <a:t>‹#›</a:t>
            </a:fld>
            <a:endParaRPr lang="en-US" altLang="zh-CN"/>
          </a:p>
        </p:txBody>
      </p:sp>
    </p:spTree>
    <p:extLst>
      <p:ext uri="{BB962C8B-B14F-4D97-AF65-F5344CB8AC3E}">
        <p14:creationId xmlns:p14="http://schemas.microsoft.com/office/powerpoint/2010/main" val="3636929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矩形 1">
            <a:extLst>
              <a:ext uri="{FF2B5EF4-FFF2-40B4-BE49-F238E27FC236}">
                <a16:creationId xmlns:a16="http://schemas.microsoft.com/office/drawing/2014/main" id="{AAE0BFE8-450F-5124-F100-109306921083}"/>
              </a:ext>
            </a:extLst>
          </p:cNvPr>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5" name="矩形 2">
            <a:extLst>
              <a:ext uri="{FF2B5EF4-FFF2-40B4-BE49-F238E27FC236}">
                <a16:creationId xmlns:a16="http://schemas.microsoft.com/office/drawing/2014/main" id="{2EE55CEC-343F-72AD-22F8-F1A019B2F461}"/>
              </a:ext>
            </a:extLst>
          </p:cNvPr>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6" name="椭圆 3">
            <a:extLst>
              <a:ext uri="{FF2B5EF4-FFF2-40B4-BE49-F238E27FC236}">
                <a16:creationId xmlns:a16="http://schemas.microsoft.com/office/drawing/2014/main" id="{2D16A559-8521-A176-234F-6A101D85D2E5}"/>
              </a:ext>
            </a:extLst>
          </p:cNvPr>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kumimoji="0" lang="en-US"/>
          </a:p>
        </p:txBody>
      </p:sp>
      <p:sp>
        <p:nvSpPr>
          <p:cNvPr id="7" name="椭圆 5">
            <a:extLst>
              <a:ext uri="{FF2B5EF4-FFF2-40B4-BE49-F238E27FC236}">
                <a16:creationId xmlns:a16="http://schemas.microsoft.com/office/drawing/2014/main" id="{5A65D435-E2ED-E066-AD5E-4E859C9989E1}"/>
              </a:ext>
            </a:extLst>
          </p:cNvPr>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kumimoji="0" lang="en-US"/>
          </a:p>
        </p:txBody>
      </p:sp>
      <p:sp>
        <p:nvSpPr>
          <p:cNvPr id="2" name="标题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zh-CN" altLang="en-US"/>
              <a:t>单击此处编辑母版标题样式</a:t>
            </a:r>
            <a:endParaRPr lang="en-US"/>
          </a:p>
        </p:txBody>
      </p:sp>
      <p:sp>
        <p:nvSpPr>
          <p:cNvPr id="3" name="文本占位符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a:t>单击此处编辑母版文本样式</a:t>
            </a:r>
          </a:p>
        </p:txBody>
      </p:sp>
      <p:sp>
        <p:nvSpPr>
          <p:cNvPr id="8" name="日期占位符 3">
            <a:extLst>
              <a:ext uri="{FF2B5EF4-FFF2-40B4-BE49-F238E27FC236}">
                <a16:creationId xmlns:a16="http://schemas.microsoft.com/office/drawing/2014/main" id="{4215CB7E-C223-9F17-CAE3-339B94646CAD}"/>
              </a:ext>
            </a:extLst>
          </p:cNvPr>
          <p:cNvSpPr>
            <a:spLocks noGrp="1"/>
          </p:cNvSpPr>
          <p:nvPr>
            <p:ph type="dt" sz="half" idx="10"/>
          </p:nvPr>
        </p:nvSpPr>
        <p:spPr/>
        <p:txBody>
          <a:bodyPr/>
          <a:lstStyle>
            <a:lvl1pPr>
              <a:defRPr/>
            </a:lvl1pPr>
            <a:extLst/>
          </a:lstStyle>
          <a:p>
            <a:pPr>
              <a:defRPr/>
            </a:pPr>
            <a:fld id="{E5185D26-8BF3-4348-8AD9-6E133A1044F9}" type="datetimeFigureOut">
              <a:rPr lang="en-US"/>
              <a:pPr>
                <a:defRPr/>
              </a:pPr>
              <a:t>2024-04-24</a:t>
            </a:fld>
            <a:endParaRPr lang="en-US"/>
          </a:p>
        </p:txBody>
      </p:sp>
      <p:sp>
        <p:nvSpPr>
          <p:cNvPr id="9" name="页脚占位符 4">
            <a:extLst>
              <a:ext uri="{FF2B5EF4-FFF2-40B4-BE49-F238E27FC236}">
                <a16:creationId xmlns:a16="http://schemas.microsoft.com/office/drawing/2014/main" id="{FE160698-C50F-C7F6-2EB3-0CABE754B515}"/>
              </a:ext>
            </a:extLst>
          </p:cNvPr>
          <p:cNvSpPr>
            <a:spLocks noGrp="1"/>
          </p:cNvSpPr>
          <p:nvPr>
            <p:ph type="ftr" sz="quarter" idx="11"/>
          </p:nvPr>
        </p:nvSpPr>
        <p:spPr/>
        <p:txBody>
          <a:bodyPr/>
          <a:lstStyle>
            <a:lvl1pPr>
              <a:defRPr/>
            </a:lvl1pPr>
            <a:extLst/>
          </a:lstStyle>
          <a:p>
            <a:pPr>
              <a:defRPr/>
            </a:pPr>
            <a:endParaRPr lang="zh-CN" altLang="en-US"/>
          </a:p>
        </p:txBody>
      </p:sp>
      <p:sp>
        <p:nvSpPr>
          <p:cNvPr id="10" name="灯片编号占位符 5">
            <a:extLst>
              <a:ext uri="{FF2B5EF4-FFF2-40B4-BE49-F238E27FC236}">
                <a16:creationId xmlns:a16="http://schemas.microsoft.com/office/drawing/2014/main" id="{8F77EFF1-77D8-4FA8-6B07-E3A59A23EBE6}"/>
              </a:ext>
            </a:extLst>
          </p:cNvPr>
          <p:cNvSpPr>
            <a:spLocks noGrp="1"/>
          </p:cNvSpPr>
          <p:nvPr>
            <p:ph type="sldNum" sz="quarter" idx="12"/>
          </p:nvPr>
        </p:nvSpPr>
        <p:spPr/>
        <p:txBody>
          <a:bodyPr/>
          <a:lstStyle>
            <a:lvl1pPr>
              <a:defRPr/>
            </a:lvl1pPr>
          </a:lstStyle>
          <a:p>
            <a:pPr>
              <a:defRPr/>
            </a:pPr>
            <a:fld id="{DBDF1E6B-1C58-4B13-BD53-54C5E6503DC8}" type="slidenum">
              <a:rPr lang="en-US" altLang="zh-CN"/>
              <a:pPr>
                <a:defRPr/>
              </a:pPr>
              <a:t>‹#›</a:t>
            </a:fld>
            <a:endParaRPr lang="en-US" altLang="zh-CN"/>
          </a:p>
        </p:txBody>
      </p:sp>
    </p:spTree>
    <p:extLst>
      <p:ext uri="{BB962C8B-B14F-4D97-AF65-F5344CB8AC3E}">
        <p14:creationId xmlns:p14="http://schemas.microsoft.com/office/powerpoint/2010/main" val="1837269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23">
            <a:extLst>
              <a:ext uri="{FF2B5EF4-FFF2-40B4-BE49-F238E27FC236}">
                <a16:creationId xmlns:a16="http://schemas.microsoft.com/office/drawing/2014/main" id="{EF1A015A-4C47-71D4-7287-45822864FFA4}"/>
              </a:ext>
            </a:extLst>
          </p:cNvPr>
          <p:cNvSpPr>
            <a:spLocks noGrp="1"/>
          </p:cNvSpPr>
          <p:nvPr>
            <p:ph type="dt" sz="half" idx="10"/>
          </p:nvPr>
        </p:nvSpPr>
        <p:spPr/>
        <p:txBody>
          <a:bodyPr/>
          <a:lstStyle>
            <a:lvl1pPr>
              <a:defRPr/>
            </a:lvl1pPr>
          </a:lstStyle>
          <a:p>
            <a:pPr>
              <a:defRPr/>
            </a:pPr>
            <a:fld id="{AE248E01-C5F2-4CB5-946C-EB6430F0A06E}" type="datetimeFigureOut">
              <a:rPr lang="en-US"/>
              <a:pPr>
                <a:defRPr/>
              </a:pPr>
              <a:t>2024-04-24</a:t>
            </a:fld>
            <a:endParaRPr lang="en-US" dirty="0"/>
          </a:p>
        </p:txBody>
      </p:sp>
      <p:sp>
        <p:nvSpPr>
          <p:cNvPr id="6" name="页脚占位符 9">
            <a:extLst>
              <a:ext uri="{FF2B5EF4-FFF2-40B4-BE49-F238E27FC236}">
                <a16:creationId xmlns:a16="http://schemas.microsoft.com/office/drawing/2014/main" id="{3B23511A-BE07-C33B-AC02-766A1AD7C8A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21">
            <a:extLst>
              <a:ext uri="{FF2B5EF4-FFF2-40B4-BE49-F238E27FC236}">
                <a16:creationId xmlns:a16="http://schemas.microsoft.com/office/drawing/2014/main" id="{1FE89B2B-2435-85E5-8344-6E214ECAC91E}"/>
              </a:ext>
            </a:extLst>
          </p:cNvPr>
          <p:cNvSpPr>
            <a:spLocks noGrp="1"/>
          </p:cNvSpPr>
          <p:nvPr>
            <p:ph type="sldNum" sz="quarter" idx="12"/>
          </p:nvPr>
        </p:nvSpPr>
        <p:spPr/>
        <p:txBody>
          <a:bodyPr/>
          <a:lstStyle>
            <a:lvl1pPr>
              <a:defRPr/>
            </a:lvl1pPr>
          </a:lstStyle>
          <a:p>
            <a:pPr>
              <a:defRPr/>
            </a:pPr>
            <a:fld id="{E794BF87-7726-4433-A817-93FA07E4D4A6}" type="slidenum">
              <a:rPr lang="en-US" altLang="zh-CN"/>
              <a:pPr>
                <a:defRPr/>
              </a:pPr>
              <a:t>‹#›</a:t>
            </a:fld>
            <a:endParaRPr lang="en-US" altLang="zh-CN"/>
          </a:p>
        </p:txBody>
      </p:sp>
    </p:spTree>
    <p:extLst>
      <p:ext uri="{BB962C8B-B14F-4D97-AF65-F5344CB8AC3E}">
        <p14:creationId xmlns:p14="http://schemas.microsoft.com/office/powerpoint/2010/main" val="3192496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5160336"/>
            <a:ext cx="8229600" cy="1143000"/>
          </a:xfrm>
        </p:spPr>
        <p:txBody>
          <a:bodyPr/>
          <a:lstStyle>
            <a:lvl1pPr algn="ctr">
              <a:defRPr sz="4500" b="1" cap="none" baseline="0"/>
            </a:lvl1pPr>
            <a:extLst/>
          </a:lstStyle>
          <a:p>
            <a:r>
              <a:rPr lang="zh-CN" altLang="en-US"/>
              <a:t>单击此处编辑母版标题样式</a:t>
            </a:r>
            <a:endParaRPr lang="en-US"/>
          </a:p>
        </p:txBody>
      </p:sp>
      <p:sp>
        <p:nvSpPr>
          <p:cNvPr id="3" name="文本占位符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4" name="文本占位符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5" name="内容占位符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5ACBC47C-EA6D-EC57-CF37-246C2A6885C6}"/>
              </a:ext>
            </a:extLst>
          </p:cNvPr>
          <p:cNvSpPr>
            <a:spLocks noGrp="1"/>
          </p:cNvSpPr>
          <p:nvPr>
            <p:ph type="dt" sz="half" idx="10"/>
          </p:nvPr>
        </p:nvSpPr>
        <p:spPr/>
        <p:txBody>
          <a:bodyPr/>
          <a:lstStyle>
            <a:lvl1pPr>
              <a:defRPr/>
            </a:lvl1pPr>
            <a:extLst/>
          </a:lstStyle>
          <a:p>
            <a:pPr>
              <a:defRPr/>
            </a:pPr>
            <a:fld id="{1CAFAA7E-160B-4E87-BBA5-98A1A852A0EB}" type="datetimeFigureOut">
              <a:rPr lang="en-US"/>
              <a:pPr>
                <a:defRPr/>
              </a:pPr>
              <a:t>2024-04-24</a:t>
            </a:fld>
            <a:endParaRPr lang="en-US"/>
          </a:p>
        </p:txBody>
      </p:sp>
      <p:sp>
        <p:nvSpPr>
          <p:cNvPr id="8" name="页脚占位符 7">
            <a:extLst>
              <a:ext uri="{FF2B5EF4-FFF2-40B4-BE49-F238E27FC236}">
                <a16:creationId xmlns:a16="http://schemas.microsoft.com/office/drawing/2014/main" id="{C191B58A-6230-9A83-974C-A89D2A23FEAA}"/>
              </a:ext>
            </a:extLst>
          </p:cNvPr>
          <p:cNvSpPr>
            <a:spLocks noGrp="1"/>
          </p:cNvSpPr>
          <p:nvPr>
            <p:ph type="ftr" sz="quarter" idx="11"/>
          </p:nvPr>
        </p:nvSpPr>
        <p:spPr/>
        <p:txBody>
          <a:bodyPr/>
          <a:lstStyle>
            <a:lvl1pPr>
              <a:defRPr/>
            </a:lvl1pPr>
            <a:extLst/>
          </a:lstStyle>
          <a:p>
            <a:pPr>
              <a:defRPr/>
            </a:pPr>
            <a:endParaRPr lang="zh-CN" altLang="en-US"/>
          </a:p>
        </p:txBody>
      </p:sp>
      <p:sp>
        <p:nvSpPr>
          <p:cNvPr id="9" name="灯片编号占位符 8">
            <a:extLst>
              <a:ext uri="{FF2B5EF4-FFF2-40B4-BE49-F238E27FC236}">
                <a16:creationId xmlns:a16="http://schemas.microsoft.com/office/drawing/2014/main" id="{3EBE83A9-20BF-856E-FE77-E4499F1493CD}"/>
              </a:ext>
            </a:extLst>
          </p:cNvPr>
          <p:cNvSpPr>
            <a:spLocks noGrp="1"/>
          </p:cNvSpPr>
          <p:nvPr>
            <p:ph type="sldNum" sz="quarter" idx="12"/>
          </p:nvPr>
        </p:nvSpPr>
        <p:spPr/>
        <p:txBody>
          <a:bodyPr/>
          <a:lstStyle>
            <a:lvl1pPr>
              <a:defRPr/>
            </a:lvl1pPr>
          </a:lstStyle>
          <a:p>
            <a:pPr>
              <a:defRPr/>
            </a:pPr>
            <a:fld id="{11436290-B918-4059-AC0C-331D452F3A25}" type="slidenum">
              <a:rPr lang="en-US" altLang="zh-CN"/>
              <a:pPr>
                <a:defRPr/>
              </a:pPr>
              <a:t>‹#›</a:t>
            </a:fld>
            <a:endParaRPr lang="en-US" altLang="zh-CN"/>
          </a:p>
        </p:txBody>
      </p:sp>
    </p:spTree>
    <p:extLst>
      <p:ext uri="{BB962C8B-B14F-4D97-AF65-F5344CB8AC3E}">
        <p14:creationId xmlns:p14="http://schemas.microsoft.com/office/powerpoint/2010/main" val="119448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lang="zh-CN" altLang="en-US"/>
              <a:t>单击此处编辑母版标题样式</a:t>
            </a:r>
            <a:endParaRPr lang="en-US"/>
          </a:p>
        </p:txBody>
      </p:sp>
      <p:sp>
        <p:nvSpPr>
          <p:cNvPr id="3" name="日期占位符 23">
            <a:extLst>
              <a:ext uri="{FF2B5EF4-FFF2-40B4-BE49-F238E27FC236}">
                <a16:creationId xmlns:a16="http://schemas.microsoft.com/office/drawing/2014/main" id="{50D64471-CCEE-345C-2EAB-6A10DCA93C97}"/>
              </a:ext>
            </a:extLst>
          </p:cNvPr>
          <p:cNvSpPr>
            <a:spLocks noGrp="1"/>
          </p:cNvSpPr>
          <p:nvPr>
            <p:ph type="dt" sz="half" idx="10"/>
          </p:nvPr>
        </p:nvSpPr>
        <p:spPr/>
        <p:txBody>
          <a:bodyPr/>
          <a:lstStyle>
            <a:lvl1pPr>
              <a:defRPr/>
            </a:lvl1pPr>
          </a:lstStyle>
          <a:p>
            <a:pPr>
              <a:defRPr/>
            </a:pPr>
            <a:fld id="{713F1DAB-EC0C-4185-ADC2-49B65DAEF8BC}" type="datetimeFigureOut">
              <a:rPr lang="en-US"/>
              <a:pPr>
                <a:defRPr/>
              </a:pPr>
              <a:t>2024-04-24</a:t>
            </a:fld>
            <a:endParaRPr lang="en-US" dirty="0"/>
          </a:p>
        </p:txBody>
      </p:sp>
      <p:sp>
        <p:nvSpPr>
          <p:cNvPr id="4" name="页脚占位符 9">
            <a:extLst>
              <a:ext uri="{FF2B5EF4-FFF2-40B4-BE49-F238E27FC236}">
                <a16:creationId xmlns:a16="http://schemas.microsoft.com/office/drawing/2014/main" id="{700DA717-D6F7-8EB8-EDB7-168555763D61}"/>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21">
            <a:extLst>
              <a:ext uri="{FF2B5EF4-FFF2-40B4-BE49-F238E27FC236}">
                <a16:creationId xmlns:a16="http://schemas.microsoft.com/office/drawing/2014/main" id="{86652295-863B-23ED-348E-0C5C9EEBEF98}"/>
              </a:ext>
            </a:extLst>
          </p:cNvPr>
          <p:cNvSpPr>
            <a:spLocks noGrp="1"/>
          </p:cNvSpPr>
          <p:nvPr>
            <p:ph type="sldNum" sz="quarter" idx="12"/>
          </p:nvPr>
        </p:nvSpPr>
        <p:spPr/>
        <p:txBody>
          <a:bodyPr/>
          <a:lstStyle>
            <a:lvl1pPr>
              <a:defRPr/>
            </a:lvl1pPr>
          </a:lstStyle>
          <a:p>
            <a:pPr>
              <a:defRPr/>
            </a:pPr>
            <a:fld id="{B8412D70-F483-46CE-8595-E7EC866EF029}" type="slidenum">
              <a:rPr lang="en-US" altLang="zh-CN"/>
              <a:pPr>
                <a:defRPr/>
              </a:pPr>
              <a:t>‹#›</a:t>
            </a:fld>
            <a:endParaRPr lang="en-US" altLang="zh-CN"/>
          </a:p>
        </p:txBody>
      </p:sp>
    </p:spTree>
    <p:extLst>
      <p:ext uri="{BB962C8B-B14F-4D97-AF65-F5344CB8AC3E}">
        <p14:creationId xmlns:p14="http://schemas.microsoft.com/office/powerpoint/2010/main" val="1448271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2782B66-8D89-5370-CF2E-2C84A17BAE7D}"/>
              </a:ext>
            </a:extLst>
          </p:cNvPr>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3" name="矩形 2">
            <a:extLst>
              <a:ext uri="{FF2B5EF4-FFF2-40B4-BE49-F238E27FC236}">
                <a16:creationId xmlns:a16="http://schemas.microsoft.com/office/drawing/2014/main" id="{DEC2E431-ED73-99FC-438E-052D7027433D}"/>
              </a:ext>
            </a:extLst>
          </p:cNvPr>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4" name="日期占位符 1">
            <a:extLst>
              <a:ext uri="{FF2B5EF4-FFF2-40B4-BE49-F238E27FC236}">
                <a16:creationId xmlns:a16="http://schemas.microsoft.com/office/drawing/2014/main" id="{BF527CF1-B094-0171-55FC-9CB93730B4FA}"/>
              </a:ext>
            </a:extLst>
          </p:cNvPr>
          <p:cNvSpPr>
            <a:spLocks noGrp="1"/>
          </p:cNvSpPr>
          <p:nvPr>
            <p:ph type="dt" sz="half" idx="10"/>
          </p:nvPr>
        </p:nvSpPr>
        <p:spPr/>
        <p:txBody>
          <a:bodyPr/>
          <a:lstStyle>
            <a:lvl1pPr>
              <a:defRPr/>
            </a:lvl1pPr>
            <a:extLst/>
          </a:lstStyle>
          <a:p>
            <a:pPr>
              <a:defRPr/>
            </a:pPr>
            <a:fld id="{9E5483E2-D8D3-424A-B075-2C82A31F1DD7}" type="datetimeFigureOut">
              <a:rPr lang="en-US"/>
              <a:pPr>
                <a:defRPr/>
              </a:pPr>
              <a:t>2024-04-24</a:t>
            </a:fld>
            <a:endParaRPr lang="en-US"/>
          </a:p>
        </p:txBody>
      </p:sp>
      <p:sp>
        <p:nvSpPr>
          <p:cNvPr id="5" name="页脚占位符 2">
            <a:extLst>
              <a:ext uri="{FF2B5EF4-FFF2-40B4-BE49-F238E27FC236}">
                <a16:creationId xmlns:a16="http://schemas.microsoft.com/office/drawing/2014/main" id="{B7EEB37A-ED55-630F-4131-350B2D47F7E0}"/>
              </a:ext>
            </a:extLst>
          </p:cNvPr>
          <p:cNvSpPr>
            <a:spLocks noGrp="1"/>
          </p:cNvSpPr>
          <p:nvPr>
            <p:ph type="ftr" sz="quarter" idx="11"/>
          </p:nvPr>
        </p:nvSpPr>
        <p:spPr/>
        <p:txBody>
          <a:bodyPr/>
          <a:lstStyle>
            <a:lvl1pPr>
              <a:defRPr/>
            </a:lvl1pPr>
            <a:extLst/>
          </a:lstStyle>
          <a:p>
            <a:pPr>
              <a:defRPr/>
            </a:pPr>
            <a:endParaRPr lang="zh-CN" altLang="en-US"/>
          </a:p>
        </p:txBody>
      </p:sp>
      <p:sp>
        <p:nvSpPr>
          <p:cNvPr id="6" name="灯片编号占位符 3">
            <a:extLst>
              <a:ext uri="{FF2B5EF4-FFF2-40B4-BE49-F238E27FC236}">
                <a16:creationId xmlns:a16="http://schemas.microsoft.com/office/drawing/2014/main" id="{095E3DA3-A2B7-AFD9-2113-39F39BBB4989}"/>
              </a:ext>
            </a:extLst>
          </p:cNvPr>
          <p:cNvSpPr>
            <a:spLocks noGrp="1"/>
          </p:cNvSpPr>
          <p:nvPr>
            <p:ph type="sldNum" sz="quarter" idx="12"/>
          </p:nvPr>
        </p:nvSpPr>
        <p:spPr/>
        <p:txBody>
          <a:bodyPr/>
          <a:lstStyle>
            <a:lvl1pPr>
              <a:defRPr/>
            </a:lvl1pPr>
          </a:lstStyle>
          <a:p>
            <a:pPr>
              <a:defRPr/>
            </a:pPr>
            <a:fld id="{F5759C25-EAE4-411C-B119-FAAB9ED7252F}" type="slidenum">
              <a:rPr lang="en-US" altLang="zh-CN"/>
              <a:pPr>
                <a:defRPr/>
              </a:pPr>
              <a:t>‹#›</a:t>
            </a:fld>
            <a:endParaRPr lang="en-US" altLang="zh-CN"/>
          </a:p>
        </p:txBody>
      </p:sp>
    </p:spTree>
    <p:extLst>
      <p:ext uri="{BB962C8B-B14F-4D97-AF65-F5344CB8AC3E}">
        <p14:creationId xmlns:p14="http://schemas.microsoft.com/office/powerpoint/2010/main" val="4011726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zh-CN" altLang="en-US"/>
              <a:t>单击此处编辑母版标题样式</a:t>
            </a:r>
            <a:endParaRPr lang="en-US"/>
          </a:p>
        </p:txBody>
      </p:sp>
      <p:sp>
        <p:nvSpPr>
          <p:cNvPr id="3" name="文本占位符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zh-CN" altLang="en-US"/>
              <a:t>单击此处编辑母版文本样式</a:t>
            </a:r>
          </a:p>
        </p:txBody>
      </p:sp>
      <p:sp>
        <p:nvSpPr>
          <p:cNvPr id="4" name="内容占位符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8D04D8A5-21F3-4481-6807-8E8A668D3083}"/>
              </a:ext>
            </a:extLst>
          </p:cNvPr>
          <p:cNvSpPr>
            <a:spLocks noGrp="1"/>
          </p:cNvSpPr>
          <p:nvPr>
            <p:ph type="dt" sz="half" idx="10"/>
          </p:nvPr>
        </p:nvSpPr>
        <p:spPr/>
        <p:txBody>
          <a:bodyPr/>
          <a:lstStyle>
            <a:lvl1pPr>
              <a:defRPr/>
            </a:lvl1pPr>
            <a:extLst/>
          </a:lstStyle>
          <a:p>
            <a:pPr>
              <a:defRPr/>
            </a:pPr>
            <a:fld id="{6351EAD5-93C9-4EAC-A319-167588D02007}" type="datetimeFigureOut">
              <a:rPr lang="en-US"/>
              <a:pPr>
                <a:defRPr/>
              </a:pPr>
              <a:t>2024-04-24</a:t>
            </a:fld>
            <a:endParaRPr lang="en-US"/>
          </a:p>
        </p:txBody>
      </p:sp>
      <p:sp>
        <p:nvSpPr>
          <p:cNvPr id="6" name="页脚占位符 5">
            <a:extLst>
              <a:ext uri="{FF2B5EF4-FFF2-40B4-BE49-F238E27FC236}">
                <a16:creationId xmlns:a16="http://schemas.microsoft.com/office/drawing/2014/main" id="{8793D76C-F85B-2030-192E-B69C9BBF5F1B}"/>
              </a:ext>
            </a:extLst>
          </p:cNvPr>
          <p:cNvSpPr>
            <a:spLocks noGrp="1"/>
          </p:cNvSpPr>
          <p:nvPr>
            <p:ph type="ftr" sz="quarter" idx="11"/>
          </p:nvPr>
        </p:nvSpPr>
        <p:spPr/>
        <p:txBody>
          <a:bodyPr/>
          <a:lstStyle>
            <a:lvl1pPr>
              <a:defRPr/>
            </a:lvl1pPr>
            <a:extLst/>
          </a:lstStyle>
          <a:p>
            <a:pPr>
              <a:defRPr/>
            </a:pPr>
            <a:endParaRPr lang="zh-CN" altLang="en-US"/>
          </a:p>
        </p:txBody>
      </p:sp>
      <p:sp>
        <p:nvSpPr>
          <p:cNvPr id="7" name="灯片编号占位符 6">
            <a:extLst>
              <a:ext uri="{FF2B5EF4-FFF2-40B4-BE49-F238E27FC236}">
                <a16:creationId xmlns:a16="http://schemas.microsoft.com/office/drawing/2014/main" id="{C4B44978-7F2B-0A61-CCB8-E3EFC7BDED4B}"/>
              </a:ext>
            </a:extLst>
          </p:cNvPr>
          <p:cNvSpPr>
            <a:spLocks noGrp="1"/>
          </p:cNvSpPr>
          <p:nvPr>
            <p:ph type="sldNum" sz="quarter" idx="12"/>
          </p:nvPr>
        </p:nvSpPr>
        <p:spPr/>
        <p:txBody>
          <a:bodyPr/>
          <a:lstStyle>
            <a:lvl1pPr>
              <a:defRPr/>
            </a:lvl1pPr>
          </a:lstStyle>
          <a:p>
            <a:pPr>
              <a:defRPr/>
            </a:pPr>
            <a:fld id="{A8FF93FA-EF5B-4885-B6ED-E3325E86F98C}" type="slidenum">
              <a:rPr lang="en-US" altLang="zh-CN"/>
              <a:pPr>
                <a:defRPr/>
              </a:pPr>
              <a:t>‹#›</a:t>
            </a:fld>
            <a:endParaRPr lang="en-US" altLang="zh-CN"/>
          </a:p>
        </p:txBody>
      </p:sp>
    </p:spTree>
    <p:extLst>
      <p:ext uri="{BB962C8B-B14F-4D97-AF65-F5344CB8AC3E}">
        <p14:creationId xmlns:p14="http://schemas.microsoft.com/office/powerpoint/2010/main" val="909645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矩形 1">
            <a:extLst>
              <a:ext uri="{FF2B5EF4-FFF2-40B4-BE49-F238E27FC236}">
                <a16:creationId xmlns:a16="http://schemas.microsoft.com/office/drawing/2014/main" id="{82633599-DB45-698F-98AA-388E6CEA29DE}"/>
              </a:ext>
            </a:extLst>
          </p:cNvPr>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p>
            <a:pPr indent="-283464" eaLnBrk="1" hangingPunct="1">
              <a:lnSpc>
                <a:spcPts val="3000"/>
              </a:lnSpc>
              <a:spcBef>
                <a:spcPts val="600"/>
              </a:spcBef>
              <a:buClr>
                <a:schemeClr val="accent1"/>
              </a:buClr>
              <a:buSzPct val="80000"/>
              <a:buFont typeface="Wingdings 2"/>
              <a:buNone/>
              <a:defRPr/>
            </a:pPr>
            <a:endParaRPr kumimoji="0" lang="en-US" sz="3200">
              <a:latin typeface="+mn-lt"/>
              <a:ea typeface="+mn-ea"/>
            </a:endParaRPr>
          </a:p>
        </p:txBody>
      </p:sp>
      <p:sp>
        <p:nvSpPr>
          <p:cNvPr id="6" name="流程图: 过程 13">
            <a:extLst>
              <a:ext uri="{FF2B5EF4-FFF2-40B4-BE49-F238E27FC236}">
                <a16:creationId xmlns:a16="http://schemas.microsoft.com/office/drawing/2014/main" id="{B22191A3-6037-6F04-7439-79AA8D950E4F}"/>
              </a:ext>
            </a:extLst>
          </p:cNvPr>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7" name="流程图: 过程 15">
            <a:extLst>
              <a:ext uri="{FF2B5EF4-FFF2-40B4-BE49-F238E27FC236}">
                <a16:creationId xmlns:a16="http://schemas.microsoft.com/office/drawing/2014/main" id="{6F37526E-02E5-E8CF-9A8E-B4FBE1F171B9}"/>
              </a:ext>
            </a:extLst>
          </p:cNvPr>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dirty="0"/>
          </a:p>
        </p:txBody>
      </p:sp>
      <p:sp>
        <p:nvSpPr>
          <p:cNvPr id="2" name="标题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zh-CN" altLang="en-US"/>
              <a:t>单击此处编辑母版标题样式</a:t>
            </a:r>
            <a:endParaRPr lang="en-US"/>
          </a:p>
        </p:txBody>
      </p:sp>
      <p:sp>
        <p:nvSpPr>
          <p:cNvPr id="3" name="图片占位符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zh-CN" altLang="en-US"/>
              <a:t>单击此处编辑母版文本样式</a:t>
            </a:r>
          </a:p>
        </p:txBody>
      </p:sp>
      <p:sp>
        <p:nvSpPr>
          <p:cNvPr id="8" name="日期占位符 4">
            <a:extLst>
              <a:ext uri="{FF2B5EF4-FFF2-40B4-BE49-F238E27FC236}">
                <a16:creationId xmlns:a16="http://schemas.microsoft.com/office/drawing/2014/main" id="{C1F688B1-D513-5588-B302-9FA2756120A7}"/>
              </a:ext>
            </a:extLst>
          </p:cNvPr>
          <p:cNvSpPr>
            <a:spLocks noGrp="1"/>
          </p:cNvSpPr>
          <p:nvPr>
            <p:ph type="dt" sz="half" idx="10"/>
          </p:nvPr>
        </p:nvSpPr>
        <p:spPr/>
        <p:txBody>
          <a:bodyPr/>
          <a:lstStyle>
            <a:lvl1pPr>
              <a:defRPr/>
            </a:lvl1pPr>
            <a:extLst/>
          </a:lstStyle>
          <a:p>
            <a:pPr>
              <a:defRPr/>
            </a:pPr>
            <a:fld id="{01435CF8-7D0A-4698-B598-9455CE3BBAD7}" type="datetimeFigureOut">
              <a:rPr lang="en-US"/>
              <a:pPr>
                <a:defRPr/>
              </a:pPr>
              <a:t>2024-04-24</a:t>
            </a:fld>
            <a:endParaRPr lang="en-US"/>
          </a:p>
        </p:txBody>
      </p:sp>
      <p:sp>
        <p:nvSpPr>
          <p:cNvPr id="9" name="页脚占位符 5">
            <a:extLst>
              <a:ext uri="{FF2B5EF4-FFF2-40B4-BE49-F238E27FC236}">
                <a16:creationId xmlns:a16="http://schemas.microsoft.com/office/drawing/2014/main" id="{4612093A-ECA3-9D7E-76ED-6A50A53F236F}"/>
              </a:ext>
            </a:extLst>
          </p:cNvPr>
          <p:cNvSpPr>
            <a:spLocks noGrp="1"/>
          </p:cNvSpPr>
          <p:nvPr>
            <p:ph type="ftr" sz="quarter" idx="11"/>
          </p:nvPr>
        </p:nvSpPr>
        <p:spPr/>
        <p:txBody>
          <a:bodyPr/>
          <a:lstStyle>
            <a:lvl1pPr>
              <a:defRPr/>
            </a:lvl1pPr>
            <a:extLst/>
          </a:lstStyle>
          <a:p>
            <a:pPr>
              <a:defRPr/>
            </a:pPr>
            <a:endParaRPr lang="zh-CN" altLang="en-US"/>
          </a:p>
        </p:txBody>
      </p:sp>
      <p:sp>
        <p:nvSpPr>
          <p:cNvPr id="10" name="灯片编号占位符 6">
            <a:extLst>
              <a:ext uri="{FF2B5EF4-FFF2-40B4-BE49-F238E27FC236}">
                <a16:creationId xmlns:a16="http://schemas.microsoft.com/office/drawing/2014/main" id="{27C49EB3-BCE7-91E1-C93B-652F33605127}"/>
              </a:ext>
            </a:extLst>
          </p:cNvPr>
          <p:cNvSpPr>
            <a:spLocks noGrp="1"/>
          </p:cNvSpPr>
          <p:nvPr>
            <p:ph type="sldNum" sz="quarter" idx="12"/>
          </p:nvPr>
        </p:nvSpPr>
        <p:spPr/>
        <p:txBody>
          <a:bodyPr/>
          <a:lstStyle>
            <a:lvl1pPr>
              <a:defRPr/>
            </a:lvl1pPr>
          </a:lstStyle>
          <a:p>
            <a:pPr>
              <a:defRPr/>
            </a:pPr>
            <a:fld id="{8A8C2FE3-A718-4933-B69B-4B8F55890562}" type="slidenum">
              <a:rPr lang="en-US" altLang="zh-CN"/>
              <a:pPr>
                <a:defRPr/>
              </a:pPr>
              <a:t>‹#›</a:t>
            </a:fld>
            <a:endParaRPr lang="en-US" altLang="zh-CN"/>
          </a:p>
        </p:txBody>
      </p:sp>
    </p:spTree>
    <p:extLst>
      <p:ext uri="{BB962C8B-B14F-4D97-AF65-F5344CB8AC3E}">
        <p14:creationId xmlns:p14="http://schemas.microsoft.com/office/powerpoint/2010/main" val="4291999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饼形 6">
            <a:extLst>
              <a:ext uri="{FF2B5EF4-FFF2-40B4-BE49-F238E27FC236}">
                <a16:creationId xmlns:a16="http://schemas.microsoft.com/office/drawing/2014/main" id="{21BCB715-F60F-E610-BB46-C343A5E5ABC6}"/>
              </a:ext>
            </a:extLst>
          </p:cNvPr>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8" name="椭圆 7">
            <a:extLst>
              <a:ext uri="{FF2B5EF4-FFF2-40B4-BE49-F238E27FC236}">
                <a16:creationId xmlns:a16="http://schemas.microsoft.com/office/drawing/2014/main" id="{5F8D8C7F-3EDF-9269-3BD3-2A901B434490}"/>
              </a:ext>
            </a:extLst>
          </p:cNvPr>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11" name="同心圆 10">
            <a:extLst>
              <a:ext uri="{FF2B5EF4-FFF2-40B4-BE49-F238E27FC236}">
                <a16:creationId xmlns:a16="http://schemas.microsoft.com/office/drawing/2014/main" id="{BF9E713A-9461-06E3-C6D3-F29BBF155930}"/>
              </a:ext>
            </a:extLst>
          </p:cNvPr>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12" name="矩形 11">
            <a:extLst>
              <a:ext uri="{FF2B5EF4-FFF2-40B4-BE49-F238E27FC236}">
                <a16:creationId xmlns:a16="http://schemas.microsoft.com/office/drawing/2014/main" id="{EF001D5D-0364-499D-E70B-6AF28DFAF26C}"/>
              </a:ext>
            </a:extLst>
          </p:cNvPr>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5" name="标题占位符 4">
            <a:extLst>
              <a:ext uri="{FF2B5EF4-FFF2-40B4-BE49-F238E27FC236}">
                <a16:creationId xmlns:a16="http://schemas.microsoft.com/office/drawing/2014/main" id="{95305240-B682-A667-718E-20ABF546A77D}"/>
              </a:ext>
            </a:extLst>
          </p:cNvPr>
          <p:cNvSpPr>
            <a:spLocks noGrp="1"/>
          </p:cNvSpPr>
          <p:nvPr>
            <p:ph type="title"/>
          </p:nvPr>
        </p:nvSpPr>
        <p:spPr>
          <a:xfrm>
            <a:off x="1435100" y="274638"/>
            <a:ext cx="7499350" cy="1143000"/>
          </a:xfrm>
          <a:prstGeom prst="rect">
            <a:avLst/>
          </a:prstGeom>
        </p:spPr>
        <p:txBody>
          <a:bodyPr vert="horz" wrap="square" lIns="91440" tIns="45720" rIns="91440" bIns="45720" numCol="1" anchor="ctr" anchorCtr="0" compatLnSpc="1">
            <a:prstTxWarp prst="textNoShape">
              <a:avLst/>
            </a:prstTxWarp>
            <a:normAutofit/>
          </a:bodyPr>
          <a:lstStyle/>
          <a:p>
            <a:pPr lvl="0"/>
            <a:r>
              <a:rPr lang="zh-CN" altLang="en-US"/>
              <a:t>单击此处编辑母版标题样式</a:t>
            </a:r>
            <a:endParaRPr lang="en-US" altLang="zh-CN"/>
          </a:p>
        </p:txBody>
      </p:sp>
      <p:sp>
        <p:nvSpPr>
          <p:cNvPr id="1033" name="文本占位符 8">
            <a:extLst>
              <a:ext uri="{FF2B5EF4-FFF2-40B4-BE49-F238E27FC236}">
                <a16:creationId xmlns:a16="http://schemas.microsoft.com/office/drawing/2014/main" id="{86ADB7E5-CC7C-8759-A792-C0A4ECA28F0A}"/>
              </a:ext>
            </a:extLst>
          </p:cNvPr>
          <p:cNvSpPr>
            <a:spLocks noGrp="1"/>
          </p:cNvSpPr>
          <p:nvPr>
            <p:ph type="body" idx="1"/>
          </p:nvPr>
        </p:nvSpPr>
        <p:spPr bwMode="auto">
          <a:xfrm>
            <a:off x="1435100" y="1447800"/>
            <a:ext cx="74993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4" name="日期占位符 23">
            <a:extLst>
              <a:ext uri="{FF2B5EF4-FFF2-40B4-BE49-F238E27FC236}">
                <a16:creationId xmlns:a16="http://schemas.microsoft.com/office/drawing/2014/main" id="{7710171D-32E3-2C61-7BC7-3F1FA06872F2}"/>
              </a:ext>
            </a:extLst>
          </p:cNvPr>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fld id="{2B936775-D820-47CC-9471-4AC30D11E6A2}" type="datetimeFigureOut">
              <a:rPr lang="en-US"/>
              <a:pPr>
                <a:defRPr/>
              </a:pPr>
              <a:t>2024-04-24</a:t>
            </a:fld>
            <a:endParaRPr lang="en-US" dirty="0"/>
          </a:p>
        </p:txBody>
      </p:sp>
      <p:sp>
        <p:nvSpPr>
          <p:cNvPr id="10" name="页脚占位符 9">
            <a:extLst>
              <a:ext uri="{FF2B5EF4-FFF2-40B4-BE49-F238E27FC236}">
                <a16:creationId xmlns:a16="http://schemas.microsoft.com/office/drawing/2014/main" id="{E5E0A510-CF1A-BF3C-2D70-A3EEEBD68917}"/>
              </a:ext>
            </a:extLst>
          </p:cNvPr>
          <p:cNvSpPr>
            <a:spLocks noGrp="1"/>
          </p:cNvSpPr>
          <p:nvPr>
            <p:ph type="ftr" sz="quarter" idx="3"/>
          </p:nvPr>
        </p:nvSpPr>
        <p:spPr>
          <a:xfrm>
            <a:off x="5715000" y="6305550"/>
            <a:ext cx="2895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endParaRPr lang="zh-CN" altLang="en-US"/>
          </a:p>
        </p:txBody>
      </p:sp>
      <p:sp>
        <p:nvSpPr>
          <p:cNvPr id="22" name="灯片编号占位符 21">
            <a:extLst>
              <a:ext uri="{FF2B5EF4-FFF2-40B4-BE49-F238E27FC236}">
                <a16:creationId xmlns:a16="http://schemas.microsoft.com/office/drawing/2014/main" id="{93D3257C-BAE3-B5B1-46A5-5114754CF996}"/>
              </a:ext>
            </a:extLst>
          </p:cNvPr>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lvl1pPr algn="ctr" eaLnBrk="1" hangingPunct="1">
              <a:defRPr kumimoji="0" sz="1200">
                <a:solidFill>
                  <a:srgbClr val="B5A788"/>
                </a:solidFill>
              </a:defRPr>
            </a:lvl1pPr>
          </a:lstStyle>
          <a:p>
            <a:pPr>
              <a:defRPr/>
            </a:pPr>
            <a:fld id="{F8D7036F-E6AC-4A80-8202-792DDCA7E0BE}" type="slidenum">
              <a:rPr lang="en-US" altLang="zh-CN"/>
              <a:pPr>
                <a:defRPr/>
              </a:pPr>
              <a:t>‹#›</a:t>
            </a:fld>
            <a:endParaRPr lang="en-US" altLang="zh-CN"/>
          </a:p>
        </p:txBody>
      </p:sp>
      <p:sp>
        <p:nvSpPr>
          <p:cNvPr id="15" name="矩形 14">
            <a:extLst>
              <a:ext uri="{FF2B5EF4-FFF2-40B4-BE49-F238E27FC236}">
                <a16:creationId xmlns:a16="http://schemas.microsoft.com/office/drawing/2014/main" id="{09B1CCF0-9988-3244-649E-F0A1524AE4ED}"/>
              </a:ext>
            </a:extLst>
          </p:cNvPr>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Tree>
  </p:cSld>
  <p:clrMap bg1="lt1" tx1="dk1" bg2="lt2" tx2="dk2" accent1="accent1" accent2="accent2" accent3="accent3" accent4="accent4" accent5="accent5" accent6="accent6" hlink="hlink" folHlink="folHlink"/>
  <p:sldLayoutIdLst>
    <p:sldLayoutId id="2147483763" r:id="rId1"/>
    <p:sldLayoutId id="2147483758" r:id="rId2"/>
    <p:sldLayoutId id="2147483764" r:id="rId3"/>
    <p:sldLayoutId id="2147483759" r:id="rId4"/>
    <p:sldLayoutId id="2147483765" r:id="rId5"/>
    <p:sldLayoutId id="2147483760" r:id="rId6"/>
    <p:sldLayoutId id="2147483766" r:id="rId7"/>
    <p:sldLayoutId id="2147483767" r:id="rId8"/>
    <p:sldLayoutId id="2147483768" r:id="rId9"/>
    <p:sldLayoutId id="2147483761" r:id="rId10"/>
    <p:sldLayoutId id="2147483762" r:id="rId11"/>
  </p:sldLayoutIdLst>
  <p:hf hdr="0" ftr="0" dt="0"/>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ea typeface="华文中宋" pitchFamily="2" charset="-122"/>
        </a:defRPr>
      </a:lvl2pPr>
      <a:lvl3pPr algn="l" rtl="0" eaLnBrk="0" fontAlgn="base" hangingPunct="0">
        <a:spcBef>
          <a:spcPct val="0"/>
        </a:spcBef>
        <a:spcAft>
          <a:spcPct val="0"/>
        </a:spcAft>
        <a:defRPr sz="4300">
          <a:solidFill>
            <a:srgbClr val="572314"/>
          </a:solidFill>
          <a:latin typeface="Gill Sans MT" pitchFamily="34" charset="0"/>
          <a:ea typeface="华文中宋" pitchFamily="2" charset="-122"/>
        </a:defRPr>
      </a:lvl3pPr>
      <a:lvl4pPr algn="l" rtl="0" eaLnBrk="0" fontAlgn="base" hangingPunct="0">
        <a:spcBef>
          <a:spcPct val="0"/>
        </a:spcBef>
        <a:spcAft>
          <a:spcPct val="0"/>
        </a:spcAft>
        <a:defRPr sz="4300">
          <a:solidFill>
            <a:srgbClr val="572314"/>
          </a:solidFill>
          <a:latin typeface="Gill Sans MT" pitchFamily="34" charset="0"/>
          <a:ea typeface="华文中宋" pitchFamily="2" charset="-122"/>
        </a:defRPr>
      </a:lvl4pPr>
      <a:lvl5pPr algn="l" rtl="0" eaLnBrk="0" fontAlgn="base" hangingPunct="0">
        <a:spcBef>
          <a:spcPct val="0"/>
        </a:spcBef>
        <a:spcAft>
          <a:spcPct val="0"/>
        </a:spcAft>
        <a:defRPr sz="4300">
          <a:solidFill>
            <a:srgbClr val="572314"/>
          </a:solidFill>
          <a:latin typeface="Gill Sans MT" pitchFamily="34" charset="0"/>
          <a:ea typeface="华文中宋" pitchFamily="2" charset="-122"/>
        </a:defRPr>
      </a:lvl5pPr>
      <a:lvl6pPr marL="457200" algn="l" rtl="0" fontAlgn="base">
        <a:spcBef>
          <a:spcPct val="0"/>
        </a:spcBef>
        <a:spcAft>
          <a:spcPct val="0"/>
        </a:spcAft>
        <a:defRPr sz="4300">
          <a:solidFill>
            <a:srgbClr val="572314"/>
          </a:solidFill>
          <a:latin typeface="Gill Sans MT" pitchFamily="34" charset="0"/>
          <a:ea typeface="华文中宋" pitchFamily="2" charset="-122"/>
        </a:defRPr>
      </a:lvl6pPr>
      <a:lvl7pPr marL="914400" algn="l" rtl="0" fontAlgn="base">
        <a:spcBef>
          <a:spcPct val="0"/>
        </a:spcBef>
        <a:spcAft>
          <a:spcPct val="0"/>
        </a:spcAft>
        <a:defRPr sz="4300">
          <a:solidFill>
            <a:srgbClr val="572314"/>
          </a:solidFill>
          <a:latin typeface="Gill Sans MT" pitchFamily="34" charset="0"/>
          <a:ea typeface="华文中宋" pitchFamily="2" charset="-122"/>
        </a:defRPr>
      </a:lvl7pPr>
      <a:lvl8pPr marL="1371600" algn="l" rtl="0" fontAlgn="base">
        <a:spcBef>
          <a:spcPct val="0"/>
        </a:spcBef>
        <a:spcAft>
          <a:spcPct val="0"/>
        </a:spcAft>
        <a:defRPr sz="4300">
          <a:solidFill>
            <a:srgbClr val="572314"/>
          </a:solidFill>
          <a:latin typeface="Gill Sans MT" pitchFamily="34" charset="0"/>
          <a:ea typeface="华文中宋" pitchFamily="2" charset="-122"/>
        </a:defRPr>
      </a:lvl8pPr>
      <a:lvl9pPr marL="1828800" algn="l" rtl="0" fontAlgn="base">
        <a:spcBef>
          <a:spcPct val="0"/>
        </a:spcBef>
        <a:spcAft>
          <a:spcPct val="0"/>
        </a:spcAft>
        <a:defRPr sz="4300">
          <a:solidFill>
            <a:srgbClr val="572314"/>
          </a:solidFill>
          <a:latin typeface="Gill Sans MT" pitchFamily="34" charset="0"/>
          <a:ea typeface="华文中宋" pitchFamily="2" charset="-122"/>
        </a:defRPr>
      </a:lvl9pPr>
      <a:extLst/>
    </p:titleStyle>
    <p:bodyStyle>
      <a:lvl1pPr marL="365125" indent="-282575" algn="l" rtl="0" eaLnBrk="0" fontAlgn="base" hangingPunct="0">
        <a:spcBef>
          <a:spcPts val="600"/>
        </a:spcBef>
        <a:spcAft>
          <a:spcPct val="0"/>
        </a:spcAft>
        <a:buClr>
          <a:schemeClr val="accent1"/>
        </a:buClr>
        <a:buSzPct val="80000"/>
        <a:buFont typeface="Wingdings 2" panose="05020102010507070707"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anose="020B0604030504040204"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anose="05020102010507070707"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anose="05020102010507070707"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anose="05020102010507070707"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13.png"/><Relationship Id="rId4" Type="http://schemas.openxmlformats.org/officeDocument/2006/relationships/customXml" Target="../ink/ink10.xml"/><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23.png"/><Relationship Id="rId4" Type="http://schemas.openxmlformats.org/officeDocument/2006/relationships/customXml" Target="../ink/ink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slideLayout" Target="../slideLayouts/slideLayout2.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s>
</file>

<file path=ppt/slides/_rels/slide39.xml.rels><?xml version="1.0" encoding="UTF-8" standalone="yes"?>
<Relationships xmlns="http://schemas.openxmlformats.org/package/2006/relationships"><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tags" Target="../tags/tag53.xml"/><Relationship Id="rId39" Type="http://schemas.openxmlformats.org/officeDocument/2006/relationships/tags" Target="../tags/tag66.xml"/><Relationship Id="rId21" Type="http://schemas.openxmlformats.org/officeDocument/2006/relationships/tags" Target="../tags/tag48.xml"/><Relationship Id="rId34" Type="http://schemas.openxmlformats.org/officeDocument/2006/relationships/tags" Target="../tags/tag61.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2.xml"/><Relationship Id="rId33" Type="http://schemas.openxmlformats.org/officeDocument/2006/relationships/tags" Target="../tags/tag60.xml"/><Relationship Id="rId38" Type="http://schemas.openxmlformats.org/officeDocument/2006/relationships/tags" Target="../tags/tag65.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tags" Target="../tags/tag56.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1.xml"/><Relationship Id="rId32" Type="http://schemas.openxmlformats.org/officeDocument/2006/relationships/tags" Target="../tags/tag59.xml"/><Relationship Id="rId37" Type="http://schemas.openxmlformats.org/officeDocument/2006/relationships/tags" Target="../tags/tag64.xml"/><Relationship Id="rId40" Type="http://schemas.openxmlformats.org/officeDocument/2006/relationships/slideLayout" Target="../slideLayouts/slideLayout2.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tags" Target="../tags/tag55.xml"/><Relationship Id="rId36" Type="http://schemas.openxmlformats.org/officeDocument/2006/relationships/tags" Target="../tags/tag63.xml"/><Relationship Id="rId10" Type="http://schemas.openxmlformats.org/officeDocument/2006/relationships/tags" Target="../tags/tag37.xml"/><Relationship Id="rId19" Type="http://schemas.openxmlformats.org/officeDocument/2006/relationships/tags" Target="../tags/tag46.xml"/><Relationship Id="rId31" Type="http://schemas.openxmlformats.org/officeDocument/2006/relationships/tags" Target="../tags/tag58.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4.xml"/><Relationship Id="rId30" Type="http://schemas.openxmlformats.org/officeDocument/2006/relationships/tags" Target="../tags/tag57.xml"/><Relationship Id="rId35" Type="http://schemas.openxmlformats.org/officeDocument/2006/relationships/tags" Target="../tags/tag62.xml"/><Relationship Id="rId8" Type="http://schemas.openxmlformats.org/officeDocument/2006/relationships/tags" Target="../tags/tag35.xml"/><Relationship Id="rId3" Type="http://schemas.openxmlformats.org/officeDocument/2006/relationships/tags" Target="../tags/tag3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3" Type="http://schemas.openxmlformats.org/officeDocument/2006/relationships/tags" Target="../tags/tag79.xml"/><Relationship Id="rId18" Type="http://schemas.openxmlformats.org/officeDocument/2006/relationships/tags" Target="../tags/tag84.xml"/><Relationship Id="rId26" Type="http://schemas.openxmlformats.org/officeDocument/2006/relationships/tags" Target="../tags/tag92.xml"/><Relationship Id="rId21" Type="http://schemas.openxmlformats.org/officeDocument/2006/relationships/tags" Target="../tags/tag87.xml"/><Relationship Id="rId34" Type="http://schemas.openxmlformats.org/officeDocument/2006/relationships/tags" Target="../tags/tag100.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tags" Target="../tags/tag83.xml"/><Relationship Id="rId25" Type="http://schemas.openxmlformats.org/officeDocument/2006/relationships/tags" Target="../tags/tag91.xml"/><Relationship Id="rId33" Type="http://schemas.openxmlformats.org/officeDocument/2006/relationships/tags" Target="../tags/tag99.xml"/><Relationship Id="rId2" Type="http://schemas.openxmlformats.org/officeDocument/2006/relationships/tags" Target="../tags/tag68.xml"/><Relationship Id="rId16" Type="http://schemas.openxmlformats.org/officeDocument/2006/relationships/tags" Target="../tags/tag82.xml"/><Relationship Id="rId20" Type="http://schemas.openxmlformats.org/officeDocument/2006/relationships/tags" Target="../tags/tag86.xml"/><Relationship Id="rId29" Type="http://schemas.openxmlformats.org/officeDocument/2006/relationships/tags" Target="../tags/tag95.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24" Type="http://schemas.openxmlformats.org/officeDocument/2006/relationships/tags" Target="../tags/tag90.xml"/><Relationship Id="rId32" Type="http://schemas.openxmlformats.org/officeDocument/2006/relationships/tags" Target="../tags/tag98.xml"/><Relationship Id="rId37" Type="http://schemas.openxmlformats.org/officeDocument/2006/relationships/slideLayout" Target="../slideLayouts/slideLayout2.xml"/><Relationship Id="rId5" Type="http://schemas.openxmlformats.org/officeDocument/2006/relationships/tags" Target="../tags/tag71.xml"/><Relationship Id="rId15" Type="http://schemas.openxmlformats.org/officeDocument/2006/relationships/tags" Target="../tags/tag81.xml"/><Relationship Id="rId23" Type="http://schemas.openxmlformats.org/officeDocument/2006/relationships/tags" Target="../tags/tag89.xml"/><Relationship Id="rId28" Type="http://schemas.openxmlformats.org/officeDocument/2006/relationships/tags" Target="../tags/tag94.xml"/><Relationship Id="rId36" Type="http://schemas.openxmlformats.org/officeDocument/2006/relationships/tags" Target="../tags/tag102.xml"/><Relationship Id="rId10" Type="http://schemas.openxmlformats.org/officeDocument/2006/relationships/tags" Target="../tags/tag76.xml"/><Relationship Id="rId19" Type="http://schemas.openxmlformats.org/officeDocument/2006/relationships/tags" Target="../tags/tag85.xml"/><Relationship Id="rId31" Type="http://schemas.openxmlformats.org/officeDocument/2006/relationships/tags" Target="../tags/tag97.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 Id="rId22" Type="http://schemas.openxmlformats.org/officeDocument/2006/relationships/tags" Target="../tags/tag88.xml"/><Relationship Id="rId27" Type="http://schemas.openxmlformats.org/officeDocument/2006/relationships/tags" Target="../tags/tag93.xml"/><Relationship Id="rId30" Type="http://schemas.openxmlformats.org/officeDocument/2006/relationships/tags" Target="../tags/tag96.xml"/><Relationship Id="rId35" Type="http://schemas.openxmlformats.org/officeDocument/2006/relationships/tags" Target="../tags/tag101.xml"/><Relationship Id="rId8" Type="http://schemas.openxmlformats.org/officeDocument/2006/relationships/tags" Target="../tags/tag74.xml"/><Relationship Id="rId3" Type="http://schemas.openxmlformats.org/officeDocument/2006/relationships/tags" Target="../tags/tag6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9" Type="http://schemas.openxmlformats.org/officeDocument/2006/relationships/tags" Target="../tags/tag141.xml"/><Relationship Id="rId21" Type="http://schemas.openxmlformats.org/officeDocument/2006/relationships/tags" Target="../tags/tag123.xml"/><Relationship Id="rId34" Type="http://schemas.openxmlformats.org/officeDocument/2006/relationships/tags" Target="../tags/tag136.xml"/><Relationship Id="rId42" Type="http://schemas.openxmlformats.org/officeDocument/2006/relationships/tags" Target="../tags/tag144.xml"/><Relationship Id="rId47" Type="http://schemas.openxmlformats.org/officeDocument/2006/relationships/tags" Target="../tags/tag149.xml"/><Relationship Id="rId50" Type="http://schemas.openxmlformats.org/officeDocument/2006/relationships/tags" Target="../tags/tag152.xml"/><Relationship Id="rId55" Type="http://schemas.openxmlformats.org/officeDocument/2006/relationships/image" Target="../media/image30.png"/><Relationship Id="rId7" Type="http://schemas.openxmlformats.org/officeDocument/2006/relationships/tags" Target="../tags/tag109.xml"/><Relationship Id="rId2" Type="http://schemas.openxmlformats.org/officeDocument/2006/relationships/tags" Target="../tags/tag104.xml"/><Relationship Id="rId16" Type="http://schemas.openxmlformats.org/officeDocument/2006/relationships/tags" Target="../tags/tag118.xml"/><Relationship Id="rId29" Type="http://schemas.openxmlformats.org/officeDocument/2006/relationships/tags" Target="../tags/tag131.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tags" Target="../tags/tag134.xml"/><Relationship Id="rId37" Type="http://schemas.openxmlformats.org/officeDocument/2006/relationships/tags" Target="../tags/tag139.xml"/><Relationship Id="rId40" Type="http://schemas.openxmlformats.org/officeDocument/2006/relationships/tags" Target="../tags/tag142.xml"/><Relationship Id="rId45" Type="http://schemas.openxmlformats.org/officeDocument/2006/relationships/tags" Target="../tags/tag147.xml"/><Relationship Id="rId53" Type="http://schemas.openxmlformats.org/officeDocument/2006/relationships/image" Target="../media/image28.png"/><Relationship Id="rId58" Type="http://schemas.openxmlformats.org/officeDocument/2006/relationships/image" Target="../media/image33.png"/><Relationship Id="rId5" Type="http://schemas.openxmlformats.org/officeDocument/2006/relationships/tags" Target="../tags/tag107.xml"/><Relationship Id="rId19" Type="http://schemas.openxmlformats.org/officeDocument/2006/relationships/tags" Target="../tags/tag121.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 Id="rId35" Type="http://schemas.openxmlformats.org/officeDocument/2006/relationships/tags" Target="../tags/tag137.xml"/><Relationship Id="rId43" Type="http://schemas.openxmlformats.org/officeDocument/2006/relationships/tags" Target="../tags/tag145.xml"/><Relationship Id="rId48" Type="http://schemas.openxmlformats.org/officeDocument/2006/relationships/tags" Target="../tags/tag150.xml"/><Relationship Id="rId56" Type="http://schemas.openxmlformats.org/officeDocument/2006/relationships/image" Target="../media/image31.png"/><Relationship Id="rId8" Type="http://schemas.openxmlformats.org/officeDocument/2006/relationships/tags" Target="../tags/tag110.xml"/><Relationship Id="rId51" Type="http://schemas.openxmlformats.org/officeDocument/2006/relationships/slideLayout" Target="../slideLayouts/slideLayout2.xml"/><Relationship Id="rId3" Type="http://schemas.openxmlformats.org/officeDocument/2006/relationships/tags" Target="../tags/tag105.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33" Type="http://schemas.openxmlformats.org/officeDocument/2006/relationships/tags" Target="../tags/tag135.xml"/><Relationship Id="rId38" Type="http://schemas.openxmlformats.org/officeDocument/2006/relationships/tags" Target="../tags/tag140.xml"/><Relationship Id="rId46" Type="http://schemas.openxmlformats.org/officeDocument/2006/relationships/tags" Target="../tags/tag148.xml"/><Relationship Id="rId59" Type="http://schemas.openxmlformats.org/officeDocument/2006/relationships/image" Target="../media/image34.png"/><Relationship Id="rId20" Type="http://schemas.openxmlformats.org/officeDocument/2006/relationships/tags" Target="../tags/tag122.xml"/><Relationship Id="rId41" Type="http://schemas.openxmlformats.org/officeDocument/2006/relationships/tags" Target="../tags/tag143.xml"/><Relationship Id="rId54" Type="http://schemas.openxmlformats.org/officeDocument/2006/relationships/image" Target="../media/image29.png"/><Relationship Id="rId1" Type="http://schemas.openxmlformats.org/officeDocument/2006/relationships/tags" Target="../tags/tag103.xml"/><Relationship Id="rId6" Type="http://schemas.openxmlformats.org/officeDocument/2006/relationships/tags" Target="../tags/tag108.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36" Type="http://schemas.openxmlformats.org/officeDocument/2006/relationships/tags" Target="../tags/tag138.xml"/><Relationship Id="rId49" Type="http://schemas.openxmlformats.org/officeDocument/2006/relationships/tags" Target="../tags/tag151.xml"/><Relationship Id="rId57" Type="http://schemas.openxmlformats.org/officeDocument/2006/relationships/image" Target="../media/image32.png"/><Relationship Id="rId10" Type="http://schemas.openxmlformats.org/officeDocument/2006/relationships/tags" Target="../tags/tag112.xml"/><Relationship Id="rId31" Type="http://schemas.openxmlformats.org/officeDocument/2006/relationships/tags" Target="../tags/tag133.xml"/><Relationship Id="rId44" Type="http://schemas.openxmlformats.org/officeDocument/2006/relationships/tags" Target="../tags/tag146.xml"/><Relationship Id="rId52" Type="http://schemas.openxmlformats.org/officeDocument/2006/relationships/image" Target="../media/image27.jpeg"/><Relationship Id="rId60"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customXml" Target="../ink/ink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3" Type="http://schemas.openxmlformats.org/officeDocument/2006/relationships/tags" Target="../tags/tag165.xml"/><Relationship Id="rId18" Type="http://schemas.openxmlformats.org/officeDocument/2006/relationships/tags" Target="../tags/tag170.xml"/><Relationship Id="rId26" Type="http://schemas.openxmlformats.org/officeDocument/2006/relationships/tags" Target="../tags/tag178.xml"/><Relationship Id="rId39" Type="http://schemas.openxmlformats.org/officeDocument/2006/relationships/tags" Target="../tags/tag191.xml"/><Relationship Id="rId21" Type="http://schemas.openxmlformats.org/officeDocument/2006/relationships/tags" Target="../tags/tag173.xml"/><Relationship Id="rId34" Type="http://schemas.openxmlformats.org/officeDocument/2006/relationships/tags" Target="../tags/tag186.xml"/><Relationship Id="rId42" Type="http://schemas.openxmlformats.org/officeDocument/2006/relationships/tags" Target="../tags/tag194.xml"/><Relationship Id="rId47" Type="http://schemas.openxmlformats.org/officeDocument/2006/relationships/image" Target="../media/image39.png"/><Relationship Id="rId50" Type="http://schemas.openxmlformats.org/officeDocument/2006/relationships/image" Target="../media/image42.png"/><Relationship Id="rId7" Type="http://schemas.openxmlformats.org/officeDocument/2006/relationships/tags" Target="../tags/tag159.xml"/><Relationship Id="rId2" Type="http://schemas.openxmlformats.org/officeDocument/2006/relationships/tags" Target="../tags/tag154.xml"/><Relationship Id="rId16" Type="http://schemas.openxmlformats.org/officeDocument/2006/relationships/tags" Target="../tags/tag168.xml"/><Relationship Id="rId29" Type="http://schemas.openxmlformats.org/officeDocument/2006/relationships/tags" Target="../tags/tag181.xml"/><Relationship Id="rId11" Type="http://schemas.openxmlformats.org/officeDocument/2006/relationships/tags" Target="../tags/tag163.xml"/><Relationship Id="rId24" Type="http://schemas.openxmlformats.org/officeDocument/2006/relationships/tags" Target="../tags/tag176.xml"/><Relationship Id="rId32" Type="http://schemas.openxmlformats.org/officeDocument/2006/relationships/tags" Target="../tags/tag184.xml"/><Relationship Id="rId37" Type="http://schemas.openxmlformats.org/officeDocument/2006/relationships/tags" Target="../tags/tag189.xml"/><Relationship Id="rId40" Type="http://schemas.openxmlformats.org/officeDocument/2006/relationships/tags" Target="../tags/tag192.xml"/><Relationship Id="rId45" Type="http://schemas.openxmlformats.org/officeDocument/2006/relationships/image" Target="../media/image37.png"/><Relationship Id="rId5" Type="http://schemas.openxmlformats.org/officeDocument/2006/relationships/tags" Target="../tags/tag157.xml"/><Relationship Id="rId15" Type="http://schemas.openxmlformats.org/officeDocument/2006/relationships/tags" Target="../tags/tag167.xml"/><Relationship Id="rId23" Type="http://schemas.openxmlformats.org/officeDocument/2006/relationships/tags" Target="../tags/tag175.xml"/><Relationship Id="rId28" Type="http://schemas.openxmlformats.org/officeDocument/2006/relationships/tags" Target="../tags/tag180.xml"/><Relationship Id="rId36" Type="http://schemas.openxmlformats.org/officeDocument/2006/relationships/tags" Target="../tags/tag188.xml"/><Relationship Id="rId49" Type="http://schemas.openxmlformats.org/officeDocument/2006/relationships/image" Target="../media/image41.png"/><Relationship Id="rId10" Type="http://schemas.openxmlformats.org/officeDocument/2006/relationships/tags" Target="../tags/tag162.xml"/><Relationship Id="rId19" Type="http://schemas.openxmlformats.org/officeDocument/2006/relationships/tags" Target="../tags/tag171.xml"/><Relationship Id="rId31" Type="http://schemas.openxmlformats.org/officeDocument/2006/relationships/tags" Target="../tags/tag183.xml"/><Relationship Id="rId44" Type="http://schemas.openxmlformats.org/officeDocument/2006/relationships/image" Target="../media/image36.png"/><Relationship Id="rId52" Type="http://schemas.openxmlformats.org/officeDocument/2006/relationships/image" Target="../media/image44.png"/><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 Id="rId22" Type="http://schemas.openxmlformats.org/officeDocument/2006/relationships/tags" Target="../tags/tag174.xml"/><Relationship Id="rId27" Type="http://schemas.openxmlformats.org/officeDocument/2006/relationships/tags" Target="../tags/tag179.xml"/><Relationship Id="rId30" Type="http://schemas.openxmlformats.org/officeDocument/2006/relationships/tags" Target="../tags/tag182.xml"/><Relationship Id="rId35" Type="http://schemas.openxmlformats.org/officeDocument/2006/relationships/tags" Target="../tags/tag187.xml"/><Relationship Id="rId43" Type="http://schemas.openxmlformats.org/officeDocument/2006/relationships/slideLayout" Target="../slideLayouts/slideLayout2.xml"/><Relationship Id="rId48" Type="http://schemas.openxmlformats.org/officeDocument/2006/relationships/image" Target="../media/image40.png"/><Relationship Id="rId8" Type="http://schemas.openxmlformats.org/officeDocument/2006/relationships/tags" Target="../tags/tag160.xml"/><Relationship Id="rId51" Type="http://schemas.openxmlformats.org/officeDocument/2006/relationships/image" Target="../media/image43.png"/><Relationship Id="rId3" Type="http://schemas.openxmlformats.org/officeDocument/2006/relationships/tags" Target="../tags/tag155.xml"/><Relationship Id="rId12" Type="http://schemas.openxmlformats.org/officeDocument/2006/relationships/tags" Target="../tags/tag164.xml"/><Relationship Id="rId17" Type="http://schemas.openxmlformats.org/officeDocument/2006/relationships/tags" Target="../tags/tag169.xml"/><Relationship Id="rId25" Type="http://schemas.openxmlformats.org/officeDocument/2006/relationships/tags" Target="../tags/tag177.xml"/><Relationship Id="rId33" Type="http://schemas.openxmlformats.org/officeDocument/2006/relationships/tags" Target="../tags/tag185.xml"/><Relationship Id="rId38" Type="http://schemas.openxmlformats.org/officeDocument/2006/relationships/tags" Target="../tags/tag190.xml"/><Relationship Id="rId46" Type="http://schemas.openxmlformats.org/officeDocument/2006/relationships/image" Target="../media/image38.png"/><Relationship Id="rId20" Type="http://schemas.openxmlformats.org/officeDocument/2006/relationships/tags" Target="../tags/tag172.xml"/><Relationship Id="rId41" Type="http://schemas.openxmlformats.org/officeDocument/2006/relationships/tags" Target="../tags/tag193.xml"/><Relationship Id="rId1" Type="http://schemas.openxmlformats.org/officeDocument/2006/relationships/tags" Target="../tags/tag153.xml"/><Relationship Id="rId6" Type="http://schemas.openxmlformats.org/officeDocument/2006/relationships/tags" Target="../tags/tag15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1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customXml" Target="../ink/ink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3">
            <a:extLst>
              <a:ext uri="{FF2B5EF4-FFF2-40B4-BE49-F238E27FC236}">
                <a16:creationId xmlns:a16="http://schemas.microsoft.com/office/drawing/2014/main" id="{6DCD32A4-7AF8-3E51-9A7B-F62B5F3A747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AF24F578-6B05-4454-A159-A0358F81ACFE}"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a:t>
            </a:fld>
            <a:endParaRPr lang="zh-CN" altLang="en-US" sz="1200">
              <a:solidFill>
                <a:srgbClr val="B5A788"/>
              </a:solidFill>
              <a:latin typeface="Times New Roman" panose="02020603050405020304" pitchFamily="18" charset="0"/>
              <a:ea typeface="宋体" panose="02010600030101010101" pitchFamily="2" charset="-122"/>
            </a:endParaRPr>
          </a:p>
        </p:txBody>
      </p:sp>
      <p:sp>
        <p:nvSpPr>
          <p:cNvPr id="15362" name="矩形 4">
            <a:extLst>
              <a:ext uri="{FF2B5EF4-FFF2-40B4-BE49-F238E27FC236}">
                <a16:creationId xmlns:a16="http://schemas.microsoft.com/office/drawing/2014/main" id="{AC1C44F7-CE0D-CCA7-7DE8-FE31A203B0AC}"/>
              </a:ext>
            </a:extLst>
          </p:cNvPr>
          <p:cNvSpPr>
            <a:spLocks noChangeArrowheads="1"/>
          </p:cNvSpPr>
          <p:nvPr/>
        </p:nvSpPr>
        <p:spPr bwMode="auto">
          <a:xfrm>
            <a:off x="1643063" y="1428750"/>
            <a:ext cx="6072187"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lgn="ctr" eaLnBrk="1" hangingPunct="1">
              <a:spcBef>
                <a:spcPct val="0"/>
              </a:spcBef>
              <a:buClrTx/>
              <a:buSzTx/>
              <a:buFontTx/>
              <a:buNone/>
            </a:pPr>
            <a:r>
              <a:rPr lang="zh-CN" altLang="en-US" sz="2800" b="1">
                <a:latin typeface="Times New Roman" panose="02020603050405020304" pitchFamily="18" charset="0"/>
                <a:ea typeface="宋体" panose="02010600030101010101" pitchFamily="2" charset="-122"/>
              </a:rPr>
              <a:t>交互设计</a:t>
            </a:r>
            <a:r>
              <a:rPr lang="en-US" altLang="zh-CN" sz="2800" b="1">
                <a:latin typeface="Times New Roman" panose="02020603050405020304" pitchFamily="18" charset="0"/>
                <a:ea typeface="宋体" panose="02010600030101010101" pitchFamily="2" charset="-122"/>
              </a:rPr>
              <a:t>—</a:t>
            </a:r>
            <a:r>
              <a:rPr lang="zh-CN" altLang="en-US" sz="2800" b="1">
                <a:latin typeface="Times New Roman" panose="02020603050405020304" pitchFamily="18" charset="0"/>
                <a:ea typeface="宋体" panose="02010600030101010101" pitchFamily="2" charset="-122"/>
              </a:rPr>
              <a:t>超越人机交互</a:t>
            </a:r>
            <a:br>
              <a:rPr lang="zh-CN" altLang="en-US" sz="2400">
                <a:latin typeface="Times New Roman" panose="02020603050405020304" pitchFamily="18" charset="0"/>
                <a:ea typeface="宋体" panose="02010600030101010101" pitchFamily="2" charset="-122"/>
              </a:rPr>
            </a:br>
            <a:r>
              <a:rPr lang="zh-CN" altLang="en-US" sz="2400">
                <a:latin typeface="Times New Roman" panose="02020603050405020304" pitchFamily="18" charset="0"/>
                <a:ea typeface="宋体" panose="02010600030101010101" pitchFamily="2" charset="-122"/>
              </a:rPr>
              <a:t>                     </a:t>
            </a:r>
            <a:endParaRPr lang="en-US" altLang="zh-CN" sz="2400">
              <a:latin typeface="Times New Roman" panose="02020603050405020304" pitchFamily="18" charset="0"/>
              <a:ea typeface="宋体" panose="02010600030101010101" pitchFamily="2" charset="-122"/>
            </a:endParaRPr>
          </a:p>
          <a:p>
            <a:pPr algn="ctr" eaLnBrk="1" hangingPunct="1">
              <a:spcBef>
                <a:spcPct val="0"/>
              </a:spcBef>
              <a:buClrTx/>
              <a:buSzTx/>
              <a:buFontTx/>
              <a:buNone/>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第</a:t>
            </a:r>
            <a:r>
              <a:rPr lang="en-US" altLang="zh-CN" sz="2400">
                <a:latin typeface="Times New Roman" panose="02020603050405020304" pitchFamily="18" charset="0"/>
                <a:ea typeface="宋体" panose="02010600030101010101" pitchFamily="2" charset="-122"/>
              </a:rPr>
              <a:t>9</a:t>
            </a:r>
            <a:r>
              <a:rPr lang="zh-CN" altLang="en-US" sz="2400">
                <a:latin typeface="Times New Roman" panose="02020603050405020304" pitchFamily="18" charset="0"/>
                <a:ea typeface="宋体" panose="02010600030101010101" pitchFamily="2" charset="-122"/>
              </a:rPr>
              <a:t>章 以用户为中心的交互设计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a:extLst>
              <a:ext uri="{FF2B5EF4-FFF2-40B4-BE49-F238E27FC236}">
                <a16:creationId xmlns:a16="http://schemas.microsoft.com/office/drawing/2014/main" id="{B9560E7E-7526-1672-04DD-DFE1B528ED0A}"/>
              </a:ext>
            </a:extLst>
          </p:cNvPr>
          <p:cNvSpPr>
            <a:spLocks noGrp="1" noChangeArrowheads="1"/>
          </p:cNvSpPr>
          <p:nvPr>
            <p:ph type="title"/>
          </p:nvPr>
        </p:nvSpPr>
        <p:spPr/>
        <p:txBody>
          <a:bodyPr/>
          <a:lstStyle/>
          <a:p>
            <a:pPr eaLnBrk="1" hangingPunct="1">
              <a:defRPr/>
            </a:pPr>
            <a:r>
              <a:rPr lang="en-US" altLang="zh-CN">
                <a:effectLst>
                  <a:outerShdw blurRad="38100" dist="38100" dir="2700000" algn="tl">
                    <a:srgbClr val="C0C0C0"/>
                  </a:outerShdw>
                </a:effectLst>
              </a:rPr>
              <a:t>9.2.1 </a:t>
            </a:r>
            <a:r>
              <a:rPr lang="zh-CN" altLang="en-US">
                <a:effectLst>
                  <a:outerShdw blurRad="38100" dist="38100" dir="2700000" algn="tl">
                    <a:srgbClr val="C0C0C0"/>
                  </a:outerShdw>
                </a:effectLst>
              </a:rPr>
              <a:t>用户参与的程度</a:t>
            </a:r>
          </a:p>
        </p:txBody>
      </p:sp>
      <p:sp>
        <p:nvSpPr>
          <p:cNvPr id="24578" name="Rectangle 3">
            <a:extLst>
              <a:ext uri="{FF2B5EF4-FFF2-40B4-BE49-F238E27FC236}">
                <a16:creationId xmlns:a16="http://schemas.microsoft.com/office/drawing/2014/main" id="{53CBC2E1-AA24-9E58-E9C1-227DFF7BF219}"/>
              </a:ext>
            </a:extLst>
          </p:cNvPr>
          <p:cNvSpPr>
            <a:spLocks noGrp="1"/>
          </p:cNvSpPr>
          <p:nvPr>
            <p:ph idx="1"/>
          </p:nvPr>
        </p:nvSpPr>
        <p:spPr>
          <a:xfrm>
            <a:off x="928688" y="1447800"/>
            <a:ext cx="8215312" cy="4800600"/>
          </a:xfrm>
        </p:spPr>
        <p:txBody>
          <a:bodyPr/>
          <a:lstStyle/>
          <a:p>
            <a:pPr eaLnBrk="1" hangingPunct="1">
              <a:lnSpc>
                <a:spcPct val="80000"/>
              </a:lnSpc>
            </a:pPr>
            <a:r>
              <a:rPr lang="zh-CN" altLang="en-US" sz="3000"/>
              <a:t>有关用户参与开发的</a:t>
            </a:r>
            <a:r>
              <a:rPr lang="zh-CN" altLang="en-US" sz="3000">
                <a:solidFill>
                  <a:srgbClr val="FF0000"/>
                </a:solidFill>
              </a:rPr>
              <a:t>争论</a:t>
            </a:r>
          </a:p>
          <a:p>
            <a:pPr lvl="1" eaLnBrk="1" hangingPunct="1">
              <a:lnSpc>
                <a:spcPct val="80000"/>
              </a:lnSpc>
            </a:pPr>
            <a:r>
              <a:rPr lang="zh-CN" altLang="en-US" sz="2600"/>
              <a:t>许多案例研究表明</a:t>
            </a:r>
            <a:r>
              <a:rPr lang="zh-CN" altLang="en-US" sz="2600">
                <a:solidFill>
                  <a:srgbClr val="FF0000"/>
                </a:solidFill>
              </a:rPr>
              <a:t>可用的产品</a:t>
            </a:r>
            <a:r>
              <a:rPr lang="zh-CN" altLang="en-US" sz="2600"/>
              <a:t>开发得益于</a:t>
            </a:r>
            <a:r>
              <a:rPr lang="zh-CN" altLang="en-US" sz="2600">
                <a:solidFill>
                  <a:srgbClr val="FF0000"/>
                </a:solidFill>
              </a:rPr>
              <a:t>用户的直接参与</a:t>
            </a:r>
          </a:p>
          <a:p>
            <a:pPr lvl="2" eaLnBrk="1" hangingPunct="1">
              <a:lnSpc>
                <a:spcPct val="80000"/>
              </a:lnSpc>
            </a:pPr>
            <a:r>
              <a:rPr lang="zh-CN" altLang="en-US" sz="2200"/>
              <a:t>尤其在</a:t>
            </a:r>
            <a:r>
              <a:rPr lang="zh-CN" altLang="en-US" sz="2200">
                <a:solidFill>
                  <a:srgbClr val="FF0000"/>
                </a:solidFill>
              </a:rPr>
              <a:t>开发初期</a:t>
            </a:r>
            <a:r>
              <a:rPr lang="zh-CN" altLang="en-US" sz="2200"/>
              <a:t>（用户研究和概念设计），效益高于成本</a:t>
            </a:r>
            <a:endParaRPr lang="en-US" altLang="zh-CN" sz="2200"/>
          </a:p>
          <a:p>
            <a:pPr lvl="2" eaLnBrk="1" hangingPunct="1">
              <a:lnSpc>
                <a:spcPct val="80000"/>
              </a:lnSpc>
              <a:buFont typeface="Wingdings 2" panose="05020102010507070707" pitchFamily="18" charset="2"/>
              <a:buNone/>
            </a:pPr>
            <a:endParaRPr lang="zh-CN" altLang="en-US" sz="2200"/>
          </a:p>
          <a:p>
            <a:pPr lvl="1" eaLnBrk="1" hangingPunct="1">
              <a:lnSpc>
                <a:spcPct val="80000"/>
              </a:lnSpc>
            </a:pPr>
            <a:r>
              <a:rPr lang="zh-CN" altLang="en-US" sz="2600"/>
              <a:t>但也存在研究指出用户参与在</a:t>
            </a:r>
            <a:r>
              <a:rPr lang="zh-CN" altLang="en-US" sz="2600">
                <a:solidFill>
                  <a:srgbClr val="FF0000"/>
                </a:solidFill>
              </a:rPr>
              <a:t>项目后期</a:t>
            </a:r>
            <a:r>
              <a:rPr lang="zh-CN" altLang="en-US" sz="2600"/>
              <a:t>的负面效应</a:t>
            </a:r>
          </a:p>
          <a:p>
            <a:pPr lvl="2" eaLnBrk="1" hangingPunct="1">
              <a:lnSpc>
                <a:spcPct val="80000"/>
              </a:lnSpc>
            </a:pPr>
            <a:r>
              <a:rPr lang="zh-CN" altLang="en-US" sz="2200"/>
              <a:t>经常在后期</a:t>
            </a:r>
            <a:r>
              <a:rPr lang="zh-CN" altLang="en-US" sz="2200">
                <a:solidFill>
                  <a:srgbClr val="FF0000"/>
                </a:solidFill>
              </a:rPr>
              <a:t>提出更多的要求</a:t>
            </a:r>
            <a:r>
              <a:rPr lang="zh-CN" altLang="en-US" sz="2200"/>
              <a:t>，并希望实现它们</a:t>
            </a:r>
          </a:p>
          <a:p>
            <a:pPr lvl="2" eaLnBrk="1" hangingPunct="1">
              <a:lnSpc>
                <a:spcPct val="80000"/>
              </a:lnSpc>
            </a:pPr>
            <a:r>
              <a:rPr lang="zh-CN" altLang="en-US" sz="2200"/>
              <a:t>担心失去工作或增加工作负担，导致</a:t>
            </a:r>
            <a:r>
              <a:rPr lang="zh-CN" altLang="en-US" sz="2200">
                <a:solidFill>
                  <a:srgbClr val="FF0000"/>
                </a:solidFill>
              </a:rPr>
              <a:t>合作缺乏建设性</a:t>
            </a:r>
          </a:p>
          <a:p>
            <a:pPr lvl="2" eaLnBrk="1" hangingPunct="1">
              <a:lnSpc>
                <a:spcPct val="80000"/>
              </a:lnSpc>
            </a:pPr>
            <a:r>
              <a:rPr lang="zh-CN" altLang="en-US" sz="2200">
                <a:solidFill>
                  <a:srgbClr val="FF0000"/>
                </a:solidFill>
              </a:rPr>
              <a:t>不能容忍技术</a:t>
            </a:r>
            <a:r>
              <a:rPr lang="zh-CN" altLang="en-US" sz="2200"/>
              <a:t>所带来的问题</a:t>
            </a:r>
          </a:p>
          <a:p>
            <a:pPr lvl="2" eaLnBrk="1" hangingPunct="1">
              <a:lnSpc>
                <a:spcPct val="80000"/>
              </a:lnSpc>
            </a:pPr>
            <a:r>
              <a:rPr lang="zh-CN" altLang="en-US" sz="2200">
                <a:solidFill>
                  <a:srgbClr val="FF0000"/>
                </a:solidFill>
              </a:rPr>
              <a:t>增加设计者的压力</a:t>
            </a:r>
            <a:endParaRPr lang="en-US" altLang="zh-CN" sz="2200">
              <a:solidFill>
                <a:srgbClr val="FF0000"/>
              </a:solidFill>
            </a:endParaRPr>
          </a:p>
          <a:p>
            <a:pPr lvl="2" eaLnBrk="1" hangingPunct="1">
              <a:lnSpc>
                <a:spcPct val="80000"/>
              </a:lnSpc>
              <a:buFont typeface="Wingdings 2" panose="05020102010507070707" pitchFamily="18" charset="2"/>
              <a:buNone/>
            </a:pPr>
            <a:endParaRPr lang="zh-CN" altLang="en-US" sz="2200"/>
          </a:p>
          <a:p>
            <a:pPr lvl="1" eaLnBrk="1" hangingPunct="1">
              <a:lnSpc>
                <a:spcPct val="80000"/>
              </a:lnSpc>
            </a:pPr>
            <a:r>
              <a:rPr lang="zh-CN" altLang="en-US" sz="2600"/>
              <a:t>有研究指出用户参与不是问题，问题在于</a:t>
            </a:r>
            <a:r>
              <a:rPr lang="zh-CN" altLang="en-US" sz="2600">
                <a:solidFill>
                  <a:srgbClr val="FF0000"/>
                </a:solidFill>
              </a:rPr>
              <a:t>如何及何时参与</a:t>
            </a:r>
          </a:p>
        </p:txBody>
      </p:sp>
      <p:sp>
        <p:nvSpPr>
          <p:cNvPr id="24579" name="灯片编号占位符 3">
            <a:extLst>
              <a:ext uri="{FF2B5EF4-FFF2-40B4-BE49-F238E27FC236}">
                <a16:creationId xmlns:a16="http://schemas.microsoft.com/office/drawing/2014/main" id="{29046894-3134-A3E6-D00C-669FB63D46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F0A0E973-089C-4D70-82B4-B6E790592329}"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10</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a:extLst>
              <a:ext uri="{FF2B5EF4-FFF2-40B4-BE49-F238E27FC236}">
                <a16:creationId xmlns:a16="http://schemas.microsoft.com/office/drawing/2014/main" id="{5E35F1BA-B781-ABD3-3984-67E9A3EE4914}"/>
              </a:ext>
            </a:extLst>
          </p:cNvPr>
          <p:cNvSpPr>
            <a:spLocks noGrp="1" noChangeArrowheads="1"/>
          </p:cNvSpPr>
          <p:nvPr>
            <p:ph type="title"/>
          </p:nvPr>
        </p:nvSpPr>
        <p:spPr/>
        <p:txBody>
          <a:bodyPr/>
          <a:lstStyle/>
          <a:p>
            <a:pPr eaLnBrk="1" hangingPunct="1">
              <a:defRPr/>
            </a:pPr>
            <a:r>
              <a:rPr lang="en-US" altLang="zh-CN" sz="3900">
                <a:effectLst>
                  <a:outerShdw blurRad="38100" dist="38100" dir="2700000" algn="tl">
                    <a:srgbClr val="C0C0C0"/>
                  </a:outerShdw>
                </a:effectLst>
              </a:rPr>
              <a:t>9.3 </a:t>
            </a:r>
            <a:r>
              <a:rPr lang="zh-CN" altLang="en-US" sz="3900">
                <a:effectLst>
                  <a:outerShdw blurRad="38100" dist="38100" dir="2700000" algn="tl">
                    <a:srgbClr val="C0C0C0"/>
                  </a:outerShdw>
                </a:effectLst>
              </a:rPr>
              <a:t>什么是以用户为中心的方法</a:t>
            </a:r>
          </a:p>
        </p:txBody>
      </p:sp>
      <p:sp>
        <p:nvSpPr>
          <p:cNvPr id="25602" name="Rectangle 3">
            <a:extLst>
              <a:ext uri="{FF2B5EF4-FFF2-40B4-BE49-F238E27FC236}">
                <a16:creationId xmlns:a16="http://schemas.microsoft.com/office/drawing/2014/main" id="{5E712E14-D342-E8ED-7F50-7C0F6762BA9B}"/>
              </a:ext>
            </a:extLst>
          </p:cNvPr>
          <p:cNvSpPr>
            <a:spLocks noGrp="1"/>
          </p:cNvSpPr>
          <p:nvPr>
            <p:ph idx="1"/>
          </p:nvPr>
        </p:nvSpPr>
        <p:spPr>
          <a:xfrm>
            <a:off x="1000125" y="1447800"/>
            <a:ext cx="7934325" cy="4800600"/>
          </a:xfrm>
        </p:spPr>
        <p:txBody>
          <a:bodyPr/>
          <a:lstStyle/>
          <a:p>
            <a:pPr eaLnBrk="1" hangingPunct="1">
              <a:lnSpc>
                <a:spcPct val="80000"/>
              </a:lnSpc>
            </a:pPr>
            <a:r>
              <a:rPr lang="zh-CN" altLang="en-US" sz="2500" dirty="0"/>
              <a:t>用户为中心表示了一种</a:t>
            </a:r>
            <a:r>
              <a:rPr lang="zh-CN" altLang="en-US" sz="2500" dirty="0">
                <a:solidFill>
                  <a:srgbClr val="FF0000"/>
                </a:solidFill>
              </a:rPr>
              <a:t>设计思想</a:t>
            </a:r>
            <a:r>
              <a:rPr lang="zh-CN" altLang="en-US" sz="2500" dirty="0"/>
              <a:t>，而非纯技术方面</a:t>
            </a:r>
          </a:p>
          <a:p>
            <a:pPr lvl="1" eaLnBrk="1" hangingPunct="1">
              <a:lnSpc>
                <a:spcPct val="80000"/>
              </a:lnSpc>
            </a:pPr>
            <a:r>
              <a:rPr lang="zh-CN" altLang="en-US" sz="2200" dirty="0"/>
              <a:t>产品开发以实际</a:t>
            </a:r>
            <a:r>
              <a:rPr lang="zh-CN" altLang="en-US" sz="2200" dirty="0">
                <a:solidFill>
                  <a:srgbClr val="FF0000"/>
                </a:solidFill>
              </a:rPr>
              <a:t>用户的需要和目标驱动</a:t>
            </a:r>
            <a:r>
              <a:rPr lang="zh-CN" altLang="en-US" sz="2200" dirty="0"/>
              <a:t>，而不仅是技术</a:t>
            </a:r>
          </a:p>
          <a:p>
            <a:pPr lvl="1" eaLnBrk="1" hangingPunct="1">
              <a:lnSpc>
                <a:spcPct val="80000"/>
              </a:lnSpc>
            </a:pPr>
            <a:r>
              <a:rPr lang="zh-CN" altLang="en-US" sz="2200" dirty="0"/>
              <a:t>良设计的系统应</a:t>
            </a:r>
            <a:r>
              <a:rPr lang="zh-CN" altLang="en-US" sz="2200" dirty="0">
                <a:solidFill>
                  <a:srgbClr val="FF0000"/>
                </a:solidFill>
              </a:rPr>
              <a:t>能利用用户的能力</a:t>
            </a:r>
            <a:r>
              <a:rPr lang="zh-CN" altLang="en-US" sz="2200" dirty="0"/>
              <a:t>，帮助他们克服限制</a:t>
            </a:r>
          </a:p>
          <a:p>
            <a:pPr lvl="1" eaLnBrk="1" hangingPunct="1">
              <a:lnSpc>
                <a:spcPct val="80000"/>
              </a:lnSpc>
            </a:pPr>
            <a:r>
              <a:rPr lang="zh-CN" altLang="en-US" sz="2200" dirty="0"/>
              <a:t>系统应对用户的任务完成</a:t>
            </a:r>
            <a:r>
              <a:rPr lang="zh-CN" altLang="en-US" sz="2200" dirty="0">
                <a:solidFill>
                  <a:srgbClr val="FF0000"/>
                </a:solidFill>
              </a:rPr>
              <a:t>提供支持</a:t>
            </a:r>
            <a:r>
              <a:rPr lang="zh-CN" altLang="en-US" sz="2200" dirty="0"/>
              <a:t>，而不是限制</a:t>
            </a:r>
            <a:endParaRPr lang="en-US" altLang="zh-CN" sz="2200" dirty="0"/>
          </a:p>
          <a:p>
            <a:pPr lvl="1" eaLnBrk="1" hangingPunct="1">
              <a:lnSpc>
                <a:spcPct val="80000"/>
              </a:lnSpc>
              <a:buFont typeface="Verdana" panose="020B0604030504040204" pitchFamily="34" charset="0"/>
              <a:buNone/>
            </a:pPr>
            <a:endParaRPr lang="zh-CN" altLang="en-US" sz="2200" dirty="0"/>
          </a:p>
          <a:p>
            <a:pPr eaLnBrk="1" hangingPunct="1">
              <a:lnSpc>
                <a:spcPct val="80000"/>
              </a:lnSpc>
            </a:pPr>
            <a:r>
              <a:rPr lang="zh-CN" altLang="en-US" sz="2500" dirty="0"/>
              <a:t>早在</a:t>
            </a:r>
            <a:r>
              <a:rPr lang="en-US" altLang="zh-CN" sz="2500" dirty="0"/>
              <a:t>80</a:t>
            </a:r>
            <a:r>
              <a:rPr lang="zh-CN" altLang="en-US" sz="2500" dirty="0"/>
              <a:t>年代，人们就提出了可用设计的三项原理</a:t>
            </a:r>
          </a:p>
          <a:p>
            <a:pPr lvl="1" eaLnBrk="1" hangingPunct="1">
              <a:lnSpc>
                <a:spcPct val="80000"/>
              </a:lnSpc>
            </a:pPr>
            <a:r>
              <a:rPr lang="zh-CN" altLang="en-US" sz="2200" dirty="0"/>
              <a:t>以研究用户和他们任务为基础</a:t>
            </a:r>
          </a:p>
          <a:p>
            <a:pPr lvl="2" eaLnBrk="1" hangingPunct="1">
              <a:lnSpc>
                <a:spcPct val="80000"/>
              </a:lnSpc>
            </a:pPr>
            <a:r>
              <a:rPr lang="zh-CN" altLang="en-US" sz="1900" dirty="0"/>
              <a:t>发现实际的用户，并研究他们的认知和行为特征</a:t>
            </a:r>
          </a:p>
          <a:p>
            <a:pPr lvl="2" eaLnBrk="1" hangingPunct="1">
              <a:lnSpc>
                <a:spcPct val="80000"/>
              </a:lnSpc>
            </a:pPr>
            <a:r>
              <a:rPr lang="zh-CN" altLang="en-US" sz="1900" dirty="0"/>
              <a:t>观察用户的任务执行、分析其性质，并让用户参与设计</a:t>
            </a:r>
            <a:endParaRPr lang="en-US" altLang="zh-CN" sz="1900" dirty="0"/>
          </a:p>
          <a:p>
            <a:pPr lvl="2" eaLnBrk="1" hangingPunct="1">
              <a:lnSpc>
                <a:spcPct val="80000"/>
              </a:lnSpc>
            </a:pPr>
            <a:endParaRPr lang="zh-CN" altLang="en-US" sz="1900" dirty="0"/>
          </a:p>
          <a:p>
            <a:pPr lvl="1" eaLnBrk="1" hangingPunct="1">
              <a:lnSpc>
                <a:spcPct val="80000"/>
              </a:lnSpc>
            </a:pPr>
            <a:r>
              <a:rPr lang="zh-CN" altLang="en-US" sz="2200" dirty="0"/>
              <a:t>经验度量</a:t>
            </a:r>
          </a:p>
          <a:p>
            <a:pPr lvl="2" eaLnBrk="1" hangingPunct="1">
              <a:lnSpc>
                <a:spcPct val="80000"/>
              </a:lnSpc>
            </a:pPr>
            <a:r>
              <a:rPr lang="zh-CN" altLang="en-US" sz="1900" dirty="0"/>
              <a:t>在开发初期，观察用户如何使用情节描述、说明等</a:t>
            </a:r>
          </a:p>
          <a:p>
            <a:pPr lvl="2" eaLnBrk="1" hangingPunct="1">
              <a:lnSpc>
                <a:spcPct val="80000"/>
              </a:lnSpc>
            </a:pPr>
            <a:r>
              <a:rPr lang="zh-CN" altLang="en-US" sz="1900" dirty="0"/>
              <a:t>在开发后期，分析和评估用户如何与模型和原型交互</a:t>
            </a:r>
          </a:p>
        </p:txBody>
      </p:sp>
      <p:sp>
        <p:nvSpPr>
          <p:cNvPr id="25603" name="灯片编号占位符 3">
            <a:extLst>
              <a:ext uri="{FF2B5EF4-FFF2-40B4-BE49-F238E27FC236}">
                <a16:creationId xmlns:a16="http://schemas.microsoft.com/office/drawing/2014/main" id="{A81137A2-DF87-DD91-2729-F12DB5C28D0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C576DEB8-902F-46D5-A682-625CBD456C24}"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11</a:t>
            </a:fld>
            <a:endParaRPr lang="en-US" altLang="zh-CN" sz="1200">
              <a:solidFill>
                <a:srgbClr val="B5A788"/>
              </a:solidFill>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2AD9D95-72E1-5CDF-65EE-5D3BBD354F43}"/>
                  </a:ext>
                </a:extLst>
              </p14:cNvPr>
              <p14:cNvContentPartPr/>
              <p14:nvPr/>
            </p14:nvContentPartPr>
            <p14:xfrm>
              <a:off x="971350" y="3041259"/>
              <a:ext cx="425880" cy="665280"/>
            </p14:xfrm>
          </p:contentPart>
        </mc:Choice>
        <mc:Fallback xmlns="">
          <p:pic>
            <p:nvPicPr>
              <p:cNvPr id="2" name="Ink 1">
                <a:extLst>
                  <a:ext uri="{FF2B5EF4-FFF2-40B4-BE49-F238E27FC236}">
                    <a16:creationId xmlns:a16="http://schemas.microsoft.com/office/drawing/2014/main" id="{22AD9D95-72E1-5CDF-65EE-5D3BBD354F43}"/>
                  </a:ext>
                </a:extLst>
              </p:cNvPr>
              <p:cNvPicPr/>
              <p:nvPr/>
            </p:nvPicPr>
            <p:blipFill>
              <a:blip r:embed="rId3"/>
              <a:stretch>
                <a:fillRect/>
              </a:stretch>
            </p:blipFill>
            <p:spPr>
              <a:xfrm>
                <a:off x="962350" y="3032259"/>
                <a:ext cx="44352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095A15B-503D-3F39-F0D2-2EE87D3A1466}"/>
                  </a:ext>
                </a:extLst>
              </p14:cNvPr>
              <p14:cNvContentPartPr/>
              <p14:nvPr/>
            </p14:nvContentPartPr>
            <p14:xfrm>
              <a:off x="6513910" y="2952699"/>
              <a:ext cx="1953360" cy="728280"/>
            </p14:xfrm>
          </p:contentPart>
        </mc:Choice>
        <mc:Fallback xmlns="">
          <p:pic>
            <p:nvPicPr>
              <p:cNvPr id="3" name="Ink 2">
                <a:extLst>
                  <a:ext uri="{FF2B5EF4-FFF2-40B4-BE49-F238E27FC236}">
                    <a16:creationId xmlns:a16="http://schemas.microsoft.com/office/drawing/2014/main" id="{F095A15B-503D-3F39-F0D2-2EE87D3A1466}"/>
                  </a:ext>
                </a:extLst>
              </p:cNvPr>
              <p:cNvPicPr/>
              <p:nvPr/>
            </p:nvPicPr>
            <p:blipFill>
              <a:blip r:embed="rId5"/>
              <a:stretch>
                <a:fillRect/>
              </a:stretch>
            </p:blipFill>
            <p:spPr>
              <a:xfrm>
                <a:off x="6505270" y="2944059"/>
                <a:ext cx="1971000" cy="74592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a:extLst>
              <a:ext uri="{FF2B5EF4-FFF2-40B4-BE49-F238E27FC236}">
                <a16:creationId xmlns:a16="http://schemas.microsoft.com/office/drawing/2014/main" id="{4F84CC79-39F4-09AE-EB13-E365D5715646}"/>
              </a:ext>
            </a:extLst>
          </p:cNvPr>
          <p:cNvSpPr>
            <a:spLocks noGrp="1" noChangeArrowheads="1"/>
          </p:cNvSpPr>
          <p:nvPr>
            <p:ph type="title"/>
          </p:nvPr>
        </p:nvSpPr>
        <p:spPr/>
        <p:txBody>
          <a:bodyPr/>
          <a:lstStyle/>
          <a:p>
            <a:pPr eaLnBrk="1" hangingPunct="1">
              <a:defRPr/>
            </a:pPr>
            <a:r>
              <a:rPr lang="en-US" altLang="zh-CN" sz="3900">
                <a:effectLst>
                  <a:outerShdw blurRad="38100" dist="38100" dir="2700000" algn="tl">
                    <a:srgbClr val="C0C0C0"/>
                  </a:outerShdw>
                </a:effectLst>
              </a:rPr>
              <a:t>9.3 </a:t>
            </a:r>
            <a:r>
              <a:rPr lang="zh-CN" altLang="en-US" sz="3900">
                <a:effectLst>
                  <a:outerShdw blurRad="38100" dist="38100" dir="2700000" algn="tl">
                    <a:srgbClr val="C0C0C0"/>
                  </a:outerShdw>
                </a:effectLst>
              </a:rPr>
              <a:t>什么是以用户为中心的方法</a:t>
            </a:r>
          </a:p>
        </p:txBody>
      </p:sp>
      <p:sp>
        <p:nvSpPr>
          <p:cNvPr id="26626" name="Rectangle 3">
            <a:extLst>
              <a:ext uri="{FF2B5EF4-FFF2-40B4-BE49-F238E27FC236}">
                <a16:creationId xmlns:a16="http://schemas.microsoft.com/office/drawing/2014/main" id="{4A58120D-ACB5-965A-78B9-1330D2499EA2}"/>
              </a:ext>
            </a:extLst>
          </p:cNvPr>
          <p:cNvSpPr>
            <a:spLocks noGrp="1"/>
          </p:cNvSpPr>
          <p:nvPr>
            <p:ph idx="1"/>
          </p:nvPr>
        </p:nvSpPr>
        <p:spPr/>
        <p:txBody>
          <a:bodyPr/>
          <a:lstStyle/>
          <a:p>
            <a:pPr lvl="1" eaLnBrk="1" hangingPunct="1">
              <a:lnSpc>
                <a:spcPct val="80000"/>
              </a:lnSpc>
            </a:pPr>
            <a:r>
              <a:rPr lang="zh-CN" altLang="en-US" sz="2200" dirty="0"/>
              <a:t>迭代设计</a:t>
            </a:r>
          </a:p>
          <a:p>
            <a:pPr lvl="2" eaLnBrk="1" hangingPunct="1">
              <a:lnSpc>
                <a:spcPct val="80000"/>
              </a:lnSpc>
            </a:pPr>
            <a:r>
              <a:rPr lang="zh-CN" altLang="en-US" sz="1900" dirty="0"/>
              <a:t>设计过程通常是设计</a:t>
            </a:r>
            <a:r>
              <a:rPr lang="en-US" altLang="zh-CN" sz="1900" dirty="0">
                <a:latin typeface="宋体" panose="02010600030101010101" pitchFamily="2" charset="-122"/>
              </a:rPr>
              <a:t>—</a:t>
            </a:r>
            <a:r>
              <a:rPr lang="zh-CN" altLang="en-US" sz="1900" dirty="0"/>
              <a:t>测试</a:t>
            </a:r>
            <a:r>
              <a:rPr lang="en-US" altLang="zh-CN" sz="1900" dirty="0">
                <a:latin typeface="宋体" panose="02010600030101010101" pitchFamily="2" charset="-122"/>
              </a:rPr>
              <a:t>—</a:t>
            </a:r>
            <a:r>
              <a:rPr lang="zh-CN" altLang="en-US" sz="1900" dirty="0"/>
              <a:t>评估</a:t>
            </a:r>
            <a:r>
              <a:rPr lang="en-US" altLang="zh-CN" sz="1900" dirty="0">
                <a:latin typeface="宋体" panose="02010600030101010101" pitchFamily="2" charset="-122"/>
              </a:rPr>
              <a:t>—</a:t>
            </a:r>
            <a:r>
              <a:rPr lang="zh-CN" altLang="en-US" sz="1900" dirty="0"/>
              <a:t>再设计的过程</a:t>
            </a:r>
            <a:endParaRPr lang="en-US" altLang="zh-CN" sz="1900" dirty="0"/>
          </a:p>
          <a:p>
            <a:pPr lvl="2" eaLnBrk="1" hangingPunct="1">
              <a:lnSpc>
                <a:spcPct val="80000"/>
              </a:lnSpc>
              <a:buFont typeface="Wingdings 2" panose="05020102010507070707" pitchFamily="18" charset="2"/>
              <a:buNone/>
            </a:pPr>
            <a:endParaRPr lang="zh-CN" altLang="en-US" sz="1900" dirty="0"/>
          </a:p>
          <a:p>
            <a:pPr eaLnBrk="1" hangingPunct="1">
              <a:lnSpc>
                <a:spcPct val="80000"/>
              </a:lnSpc>
            </a:pPr>
            <a:r>
              <a:rPr lang="zh-CN" altLang="en-US" sz="2500" dirty="0"/>
              <a:t>这些原理演变为今天交互设计的关键特征</a:t>
            </a:r>
          </a:p>
          <a:p>
            <a:pPr lvl="1" eaLnBrk="1" hangingPunct="1">
              <a:lnSpc>
                <a:spcPct val="80000"/>
              </a:lnSpc>
            </a:pPr>
            <a:r>
              <a:rPr lang="zh-CN" altLang="en-US" sz="2200" dirty="0"/>
              <a:t>用户为中心、可用性度量准则和迭代设计（第六章）</a:t>
            </a:r>
          </a:p>
          <a:p>
            <a:pPr lvl="1" eaLnBrk="1" hangingPunct="1">
              <a:lnSpc>
                <a:spcPct val="80000"/>
              </a:lnSpc>
            </a:pPr>
            <a:r>
              <a:rPr lang="zh-CN" altLang="en-US" sz="2200" dirty="0"/>
              <a:t>第六章已讨论了与确定可用性目标和迭代设计</a:t>
            </a:r>
            <a:endParaRPr lang="en-US" altLang="zh-CN" sz="2200" dirty="0"/>
          </a:p>
          <a:p>
            <a:pPr lvl="1" eaLnBrk="1" hangingPunct="1">
              <a:lnSpc>
                <a:spcPct val="80000"/>
              </a:lnSpc>
              <a:buFont typeface="Verdana" panose="020B0604030504040204" pitchFamily="34" charset="0"/>
              <a:buNone/>
            </a:pPr>
            <a:endParaRPr lang="zh-CN" altLang="en-US" sz="2200" dirty="0"/>
          </a:p>
          <a:p>
            <a:pPr eaLnBrk="1" hangingPunct="1">
              <a:lnSpc>
                <a:spcPct val="80000"/>
              </a:lnSpc>
            </a:pPr>
            <a:r>
              <a:rPr lang="zh-CN" altLang="en-US" sz="2500" dirty="0"/>
              <a:t>以下指出以研究用户和他们任务为基础的五项具体原理</a:t>
            </a:r>
          </a:p>
          <a:p>
            <a:pPr lvl="1" eaLnBrk="1" hangingPunct="1">
              <a:lnSpc>
                <a:spcPct val="80000"/>
              </a:lnSpc>
            </a:pPr>
            <a:r>
              <a:rPr lang="zh-CN" altLang="en-US" sz="2200" dirty="0"/>
              <a:t>开发以用户任务和目标来驱动</a:t>
            </a:r>
          </a:p>
          <a:p>
            <a:pPr lvl="2" eaLnBrk="1" hangingPunct="1">
              <a:lnSpc>
                <a:spcPct val="80000"/>
              </a:lnSpc>
            </a:pPr>
            <a:r>
              <a:rPr lang="zh-CN" altLang="en-US" sz="1900" dirty="0"/>
              <a:t>用户的需要驱动设计决策，而非技术的特征</a:t>
            </a:r>
          </a:p>
          <a:p>
            <a:pPr lvl="2" eaLnBrk="1" hangingPunct="1">
              <a:lnSpc>
                <a:spcPct val="80000"/>
              </a:lnSpc>
            </a:pPr>
            <a:r>
              <a:rPr lang="zh-CN" altLang="en-US" sz="1900" dirty="0"/>
              <a:t>技术的应用不能对用户加以限制</a:t>
            </a:r>
          </a:p>
          <a:p>
            <a:pPr lvl="1" eaLnBrk="1" hangingPunct="1">
              <a:lnSpc>
                <a:spcPct val="80000"/>
              </a:lnSpc>
            </a:pPr>
            <a:r>
              <a:rPr lang="zh-CN" altLang="en-US" sz="2200" dirty="0"/>
              <a:t>系统需对用户的行为和使用上下文提供支持</a:t>
            </a:r>
          </a:p>
          <a:p>
            <a:pPr lvl="2" eaLnBrk="1" hangingPunct="1">
              <a:lnSpc>
                <a:spcPct val="80000"/>
              </a:lnSpc>
            </a:pPr>
            <a:r>
              <a:rPr lang="zh-CN" altLang="en-US" sz="1900" dirty="0"/>
              <a:t>不仅需要捕捉用户的任务和目标，也需理解如何执行任务</a:t>
            </a:r>
          </a:p>
        </p:txBody>
      </p:sp>
      <p:sp>
        <p:nvSpPr>
          <p:cNvPr id="26627" name="灯片编号占位符 3">
            <a:extLst>
              <a:ext uri="{FF2B5EF4-FFF2-40B4-BE49-F238E27FC236}">
                <a16:creationId xmlns:a16="http://schemas.microsoft.com/office/drawing/2014/main" id="{E98C9D8D-44B9-C183-7356-EDCD5CF4979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1D078F9D-FACA-4789-85DB-A70690E582C6}"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12</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a:extLst>
              <a:ext uri="{FF2B5EF4-FFF2-40B4-BE49-F238E27FC236}">
                <a16:creationId xmlns:a16="http://schemas.microsoft.com/office/drawing/2014/main" id="{10DDD5C1-ACA0-BBA4-751F-A4BCCFC8025C}"/>
              </a:ext>
            </a:extLst>
          </p:cNvPr>
          <p:cNvSpPr>
            <a:spLocks noGrp="1" noChangeArrowheads="1"/>
          </p:cNvSpPr>
          <p:nvPr>
            <p:ph type="title"/>
          </p:nvPr>
        </p:nvSpPr>
        <p:spPr/>
        <p:txBody>
          <a:bodyPr/>
          <a:lstStyle/>
          <a:p>
            <a:pPr eaLnBrk="1" hangingPunct="1">
              <a:defRPr/>
            </a:pPr>
            <a:r>
              <a:rPr lang="en-US" altLang="zh-CN" sz="3900">
                <a:effectLst>
                  <a:outerShdw blurRad="38100" dist="38100" dir="2700000" algn="tl">
                    <a:srgbClr val="C0C0C0"/>
                  </a:outerShdw>
                </a:effectLst>
              </a:rPr>
              <a:t>9.3 </a:t>
            </a:r>
            <a:r>
              <a:rPr lang="zh-CN" altLang="en-US" sz="3900">
                <a:effectLst>
                  <a:outerShdw blurRad="38100" dist="38100" dir="2700000" algn="tl">
                    <a:srgbClr val="C0C0C0"/>
                  </a:outerShdw>
                </a:effectLst>
              </a:rPr>
              <a:t>什么是以用户为中心的方法</a:t>
            </a:r>
          </a:p>
        </p:txBody>
      </p:sp>
      <p:sp>
        <p:nvSpPr>
          <p:cNvPr id="27650" name="Rectangle 3">
            <a:extLst>
              <a:ext uri="{FF2B5EF4-FFF2-40B4-BE49-F238E27FC236}">
                <a16:creationId xmlns:a16="http://schemas.microsoft.com/office/drawing/2014/main" id="{3421A141-F0E3-AFDB-9334-E6488FB15D43}"/>
              </a:ext>
            </a:extLst>
          </p:cNvPr>
          <p:cNvSpPr>
            <a:spLocks noGrp="1"/>
          </p:cNvSpPr>
          <p:nvPr>
            <p:ph idx="1"/>
          </p:nvPr>
        </p:nvSpPr>
        <p:spPr>
          <a:xfrm>
            <a:off x="1042988" y="1450975"/>
            <a:ext cx="7499350" cy="4800600"/>
          </a:xfrm>
        </p:spPr>
        <p:txBody>
          <a:bodyPr/>
          <a:lstStyle/>
          <a:p>
            <a:pPr lvl="2" eaLnBrk="1" hangingPunct="1">
              <a:lnSpc>
                <a:spcPct val="80000"/>
              </a:lnSpc>
            </a:pPr>
            <a:r>
              <a:rPr lang="zh-CN" altLang="en-US" sz="2200" dirty="0"/>
              <a:t>这有助于揭示隐含的可用性目标并确定支持的优先级</a:t>
            </a:r>
          </a:p>
          <a:p>
            <a:pPr lvl="2" eaLnBrk="1" hangingPunct="1">
              <a:lnSpc>
                <a:spcPct val="80000"/>
              </a:lnSpc>
            </a:pPr>
            <a:r>
              <a:rPr lang="zh-CN" altLang="en-US" sz="2200" dirty="0"/>
              <a:t>旨在对用户的工作进行优化，避免沿袭不良的工作方式</a:t>
            </a:r>
          </a:p>
          <a:p>
            <a:pPr lvl="2" eaLnBrk="1" hangingPunct="1">
              <a:lnSpc>
                <a:spcPct val="80000"/>
              </a:lnSpc>
            </a:pPr>
            <a:r>
              <a:rPr lang="zh-CN" altLang="en-US" sz="2200" dirty="0"/>
              <a:t>若不能充分理解用户的行为，则最终产品可能与用户的工作方式不符</a:t>
            </a:r>
          </a:p>
          <a:p>
            <a:pPr lvl="1" eaLnBrk="1" hangingPunct="1">
              <a:lnSpc>
                <a:spcPct val="80000"/>
              </a:lnSpc>
            </a:pPr>
            <a:r>
              <a:rPr lang="zh-CN" altLang="en-US" sz="2600" dirty="0"/>
              <a:t>捕捉用户的特征并将其应用于设计</a:t>
            </a:r>
          </a:p>
          <a:p>
            <a:pPr lvl="2" eaLnBrk="1" hangingPunct="1">
              <a:lnSpc>
                <a:spcPct val="80000"/>
              </a:lnSpc>
            </a:pPr>
            <a:r>
              <a:rPr lang="zh-CN" altLang="en-US" sz="2200" dirty="0"/>
              <a:t>人类在认知和物理方面均具有许多类似的特征和限制</a:t>
            </a:r>
          </a:p>
          <a:p>
            <a:pPr lvl="3" eaLnBrk="1" hangingPunct="1">
              <a:lnSpc>
                <a:spcPct val="80000"/>
              </a:lnSpc>
            </a:pPr>
            <a:r>
              <a:rPr lang="zh-CN" altLang="en-US" sz="1900" dirty="0"/>
              <a:t>例如：犯错是人类的共性，但不能成为不良设计的借口</a:t>
            </a:r>
          </a:p>
          <a:p>
            <a:pPr lvl="3" eaLnBrk="1" hangingPunct="1">
              <a:lnSpc>
                <a:spcPct val="80000"/>
              </a:lnSpc>
            </a:pPr>
            <a:r>
              <a:rPr lang="zh-CN" altLang="en-US" sz="1900" dirty="0"/>
              <a:t>应分析出错的原因，并使得设计能够降低出错的几率</a:t>
            </a:r>
          </a:p>
          <a:p>
            <a:pPr lvl="2" eaLnBrk="1" hangingPunct="1">
              <a:lnSpc>
                <a:spcPct val="80000"/>
              </a:lnSpc>
            </a:pPr>
            <a:r>
              <a:rPr lang="zh-CN" altLang="en-US" sz="2200" dirty="0"/>
              <a:t>个体之间也存在着一些不同的特征</a:t>
            </a:r>
          </a:p>
          <a:p>
            <a:pPr lvl="3" eaLnBrk="1" hangingPunct="1">
              <a:lnSpc>
                <a:spcPct val="80000"/>
              </a:lnSpc>
            </a:pPr>
            <a:r>
              <a:rPr lang="zh-CN" altLang="en-US" sz="1900" dirty="0"/>
              <a:t>设计应尽可能地考虑和兼容它们</a:t>
            </a:r>
          </a:p>
          <a:p>
            <a:pPr lvl="1" eaLnBrk="1" hangingPunct="1">
              <a:lnSpc>
                <a:spcPct val="80000"/>
              </a:lnSpc>
            </a:pPr>
            <a:r>
              <a:rPr lang="zh-CN" altLang="en-US" sz="2600" dirty="0"/>
              <a:t>在整个开发过程中咨询用户，并认真考虑他们的意见</a:t>
            </a:r>
          </a:p>
          <a:p>
            <a:pPr lvl="2" eaLnBrk="1" hangingPunct="1">
              <a:lnSpc>
                <a:spcPct val="80000"/>
              </a:lnSpc>
            </a:pPr>
            <a:r>
              <a:rPr lang="zh-CN" altLang="en-US" sz="2200" dirty="0"/>
              <a:t>设计者应尊重用户的意见，因为产品是为他们开发的</a:t>
            </a:r>
          </a:p>
        </p:txBody>
      </p:sp>
      <p:sp>
        <p:nvSpPr>
          <p:cNvPr id="27651" name="灯片编号占位符 3">
            <a:extLst>
              <a:ext uri="{FF2B5EF4-FFF2-40B4-BE49-F238E27FC236}">
                <a16:creationId xmlns:a16="http://schemas.microsoft.com/office/drawing/2014/main" id="{0D3E0BDA-AA7B-3937-D817-22FE7DAA611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A352FBB5-8184-4E81-B2D7-F7A06C856058}"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13</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854562E8-B6D7-59AB-6C76-5A17F64C47A2}"/>
              </a:ext>
            </a:extLst>
          </p:cNvPr>
          <p:cNvSpPr>
            <a:spLocks noGrp="1" noChangeArrowheads="1"/>
          </p:cNvSpPr>
          <p:nvPr>
            <p:ph type="title"/>
          </p:nvPr>
        </p:nvSpPr>
        <p:spPr/>
        <p:txBody>
          <a:bodyPr/>
          <a:lstStyle/>
          <a:p>
            <a:pPr eaLnBrk="1" hangingPunct="1">
              <a:defRPr/>
            </a:pPr>
            <a:r>
              <a:rPr lang="en-US" altLang="zh-CN" sz="3900">
                <a:effectLst>
                  <a:outerShdw blurRad="38100" dist="38100" dir="2700000" algn="tl">
                    <a:srgbClr val="C0C0C0"/>
                  </a:outerShdw>
                </a:effectLst>
              </a:rPr>
              <a:t>9.3 </a:t>
            </a:r>
            <a:r>
              <a:rPr lang="zh-CN" altLang="en-US" sz="3900">
                <a:effectLst>
                  <a:outerShdw blurRad="38100" dist="38100" dir="2700000" algn="tl">
                    <a:srgbClr val="C0C0C0"/>
                  </a:outerShdw>
                </a:effectLst>
              </a:rPr>
              <a:t>什么是以用户为中心的方法</a:t>
            </a:r>
          </a:p>
        </p:txBody>
      </p:sp>
      <p:sp>
        <p:nvSpPr>
          <p:cNvPr id="28674" name="Rectangle 3">
            <a:extLst>
              <a:ext uri="{FF2B5EF4-FFF2-40B4-BE49-F238E27FC236}">
                <a16:creationId xmlns:a16="http://schemas.microsoft.com/office/drawing/2014/main" id="{37616BEF-585D-BEB9-2BA3-45D4CA75F785}"/>
              </a:ext>
            </a:extLst>
          </p:cNvPr>
          <p:cNvSpPr>
            <a:spLocks noGrp="1"/>
          </p:cNvSpPr>
          <p:nvPr>
            <p:ph idx="1"/>
          </p:nvPr>
        </p:nvSpPr>
        <p:spPr>
          <a:xfrm>
            <a:off x="1114425" y="1462088"/>
            <a:ext cx="7499350" cy="4800600"/>
          </a:xfrm>
        </p:spPr>
        <p:txBody>
          <a:bodyPr/>
          <a:lstStyle/>
          <a:p>
            <a:pPr lvl="1" eaLnBrk="1" hangingPunct="1"/>
            <a:r>
              <a:rPr lang="zh-CN" altLang="en-US" dirty="0"/>
              <a:t>应在使用的上下文中做出所有的设计决策</a:t>
            </a:r>
          </a:p>
          <a:p>
            <a:pPr lvl="2" eaLnBrk="1" hangingPunct="1"/>
            <a:r>
              <a:rPr lang="zh-CN" altLang="en-US" dirty="0"/>
              <a:t>可用的设计须满足用户、任务和环境的需要和特征</a:t>
            </a:r>
          </a:p>
          <a:p>
            <a:pPr lvl="2" eaLnBrk="1" hangingPunct="1"/>
            <a:r>
              <a:rPr lang="zh-CN" altLang="en-US" dirty="0"/>
              <a:t>即使已提取了大量相关数据，也需要有效组织这些数据，以便设计人员访问</a:t>
            </a:r>
          </a:p>
          <a:p>
            <a:pPr lvl="2" eaLnBrk="1" hangingPunct="1"/>
            <a:endParaRPr lang="en-US" altLang="zh-CN" dirty="0"/>
          </a:p>
        </p:txBody>
      </p:sp>
      <p:sp>
        <p:nvSpPr>
          <p:cNvPr id="28675" name="灯片编号占位符 3">
            <a:extLst>
              <a:ext uri="{FF2B5EF4-FFF2-40B4-BE49-F238E27FC236}">
                <a16:creationId xmlns:a16="http://schemas.microsoft.com/office/drawing/2014/main" id="{923993D8-962C-8589-87CD-603492C8FD1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3A0A7F98-8310-4709-8A71-9FAC96861E56}"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14</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a:extLst>
              <a:ext uri="{FF2B5EF4-FFF2-40B4-BE49-F238E27FC236}">
                <a16:creationId xmlns:a16="http://schemas.microsoft.com/office/drawing/2014/main" id="{D604E060-F0B2-7C25-B395-B9BA0AD91E56}"/>
              </a:ext>
            </a:extLst>
          </p:cNvPr>
          <p:cNvSpPr>
            <a:spLocks noGrp="1" noChangeArrowheads="1"/>
          </p:cNvSpPr>
          <p:nvPr>
            <p:ph type="title"/>
          </p:nvPr>
        </p:nvSpPr>
        <p:spPr/>
        <p:txBody>
          <a:bodyPr/>
          <a:lstStyle/>
          <a:p>
            <a:pPr eaLnBrk="1" hangingPunct="1">
              <a:defRPr/>
            </a:pPr>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29698" name="Rectangle 3">
            <a:extLst>
              <a:ext uri="{FF2B5EF4-FFF2-40B4-BE49-F238E27FC236}">
                <a16:creationId xmlns:a16="http://schemas.microsoft.com/office/drawing/2014/main" id="{5167232F-3DA1-761E-6F34-EF5217CC88CD}"/>
              </a:ext>
            </a:extLst>
          </p:cNvPr>
          <p:cNvSpPr>
            <a:spLocks noGrp="1"/>
          </p:cNvSpPr>
          <p:nvPr>
            <p:ph idx="1"/>
          </p:nvPr>
        </p:nvSpPr>
        <p:spPr/>
        <p:txBody>
          <a:bodyPr/>
          <a:lstStyle/>
          <a:p>
            <a:pPr eaLnBrk="1" hangingPunct="1">
              <a:lnSpc>
                <a:spcPct val="80000"/>
              </a:lnSpc>
            </a:pPr>
            <a:r>
              <a:rPr lang="zh-CN" altLang="en-US" sz="2500"/>
              <a:t>一个实例</a:t>
            </a:r>
          </a:p>
          <a:p>
            <a:pPr lvl="1" eaLnBrk="1" hangingPunct="1">
              <a:lnSpc>
                <a:spcPct val="80000"/>
              </a:lnSpc>
            </a:pPr>
            <a:r>
              <a:rPr lang="zh-CN" altLang="en-US" sz="2200"/>
              <a:t>某电话公司认为维修人员之间的交谈与任务无关</a:t>
            </a:r>
          </a:p>
          <a:p>
            <a:pPr lvl="2" eaLnBrk="1" hangingPunct="1">
              <a:lnSpc>
                <a:spcPct val="80000"/>
              </a:lnSpc>
            </a:pPr>
            <a:r>
              <a:rPr lang="zh-CN" altLang="en-US" sz="1900"/>
              <a:t>为了减少交谈，提高效率，引入了取消交谈功能的系统</a:t>
            </a:r>
          </a:p>
          <a:p>
            <a:pPr lvl="1" eaLnBrk="1" hangingPunct="1">
              <a:lnSpc>
                <a:spcPct val="80000"/>
              </a:lnSpc>
            </a:pPr>
            <a:r>
              <a:rPr lang="zh-CN" altLang="en-US" sz="2200"/>
              <a:t>事实上，交谈是维修人员协同问题求解的一个重要方式</a:t>
            </a:r>
          </a:p>
          <a:p>
            <a:pPr lvl="2" eaLnBrk="1" hangingPunct="1">
              <a:lnSpc>
                <a:spcPct val="80000"/>
              </a:lnSpc>
            </a:pPr>
            <a:r>
              <a:rPr lang="zh-CN" altLang="en-US" sz="1900"/>
              <a:t>管理者并未意识到交谈和任务之间的关系</a:t>
            </a:r>
          </a:p>
          <a:p>
            <a:pPr lvl="1" eaLnBrk="1" hangingPunct="1">
              <a:lnSpc>
                <a:spcPct val="80000"/>
              </a:lnSpc>
            </a:pPr>
            <a:r>
              <a:rPr lang="zh-CN" altLang="en-US" sz="2200"/>
              <a:t>为避免有意</a:t>
            </a:r>
            <a:r>
              <a:rPr lang="en-US" altLang="zh-CN" sz="2200"/>
              <a:t>/</a:t>
            </a:r>
            <a:r>
              <a:rPr lang="zh-CN" altLang="en-US" sz="2200"/>
              <a:t>无意的技术限制，需研究用户的现实世界活动</a:t>
            </a:r>
          </a:p>
          <a:p>
            <a:pPr eaLnBrk="1" hangingPunct="1">
              <a:lnSpc>
                <a:spcPct val="80000"/>
              </a:lnSpc>
            </a:pPr>
            <a:r>
              <a:rPr lang="zh-CN" altLang="en-US" sz="2500"/>
              <a:t>现场研究法来自人类学的分支：人种学（</a:t>
            </a:r>
            <a:r>
              <a:rPr lang="en-US" altLang="zh-CN" sz="2500"/>
              <a:t>Ethnography</a:t>
            </a:r>
            <a:r>
              <a:rPr lang="zh-CN" altLang="en-US" sz="2500"/>
              <a:t>）</a:t>
            </a:r>
          </a:p>
          <a:p>
            <a:pPr lvl="1" eaLnBrk="1" hangingPunct="1">
              <a:lnSpc>
                <a:spcPct val="80000"/>
              </a:lnSpc>
            </a:pPr>
            <a:r>
              <a:rPr lang="zh-CN" altLang="en-US" sz="2200"/>
              <a:t>人种学涉及到各种人种文化历史的研究和科学描述</a:t>
            </a:r>
          </a:p>
          <a:p>
            <a:pPr lvl="1" eaLnBrk="1" hangingPunct="1">
              <a:lnSpc>
                <a:spcPct val="80000"/>
              </a:lnSpc>
            </a:pPr>
            <a:r>
              <a:rPr lang="zh-CN" altLang="en-US" sz="2200"/>
              <a:t>它必须在社会和文化的背景中去研究人们的活动</a:t>
            </a:r>
          </a:p>
          <a:p>
            <a:pPr lvl="1" eaLnBrk="1" hangingPunct="1">
              <a:lnSpc>
                <a:spcPct val="80000"/>
              </a:lnSpc>
            </a:pPr>
            <a:r>
              <a:rPr lang="zh-CN" altLang="en-US" sz="2200"/>
              <a:t>文化在此指特殊的工作组或组织，而非整个社会</a:t>
            </a:r>
          </a:p>
        </p:txBody>
      </p:sp>
      <p:sp>
        <p:nvSpPr>
          <p:cNvPr id="29699" name="灯片编号占位符 3">
            <a:extLst>
              <a:ext uri="{FF2B5EF4-FFF2-40B4-BE49-F238E27FC236}">
                <a16:creationId xmlns:a16="http://schemas.microsoft.com/office/drawing/2014/main" id="{71E788D1-4270-1753-39CA-F4149CA259F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9F11307B-82B6-4926-A819-B5CD85515F8E}"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15</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166A1C30-0F57-C181-12F9-3F0EE3B4262C}"/>
              </a:ext>
            </a:extLst>
          </p:cNvPr>
          <p:cNvSpPr>
            <a:spLocks noGrp="1" noChangeArrowheads="1"/>
          </p:cNvSpPr>
          <p:nvPr>
            <p:ph type="title"/>
          </p:nvPr>
        </p:nvSpPr>
        <p:spPr/>
        <p:txBody>
          <a:bodyPr/>
          <a:lstStyle/>
          <a:p>
            <a:pPr eaLnBrk="1" hangingPunct="1">
              <a:defRPr/>
            </a:pPr>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0722" name="Rectangle 3">
            <a:extLst>
              <a:ext uri="{FF2B5EF4-FFF2-40B4-BE49-F238E27FC236}">
                <a16:creationId xmlns:a16="http://schemas.microsoft.com/office/drawing/2014/main" id="{6E3B834F-5CF4-21E6-69E9-F98A4381840D}"/>
              </a:ext>
            </a:extLst>
          </p:cNvPr>
          <p:cNvSpPr>
            <a:spLocks noGrp="1"/>
          </p:cNvSpPr>
          <p:nvPr>
            <p:ph idx="1"/>
          </p:nvPr>
        </p:nvSpPr>
        <p:spPr/>
        <p:txBody>
          <a:bodyPr/>
          <a:lstStyle/>
          <a:p>
            <a:pPr lvl="1" eaLnBrk="1" hangingPunct="1">
              <a:lnSpc>
                <a:spcPct val="80000"/>
              </a:lnSpc>
            </a:pPr>
            <a:r>
              <a:rPr lang="zh-CN" altLang="en-US" sz="2200"/>
              <a:t>研究基于详细记录人们相互之间以及与环境之间的交互</a:t>
            </a:r>
          </a:p>
          <a:p>
            <a:pPr lvl="2" eaLnBrk="1" hangingPunct="1">
              <a:lnSpc>
                <a:spcPct val="80000"/>
              </a:lnSpc>
            </a:pPr>
            <a:r>
              <a:rPr lang="zh-CN" altLang="en-US" sz="1900"/>
              <a:t>特别注重人们的社会关系及其如何影响了人们活动的性质</a:t>
            </a:r>
          </a:p>
          <a:p>
            <a:pPr lvl="1" eaLnBrk="1" hangingPunct="1">
              <a:lnSpc>
                <a:spcPct val="80000"/>
              </a:lnSpc>
            </a:pPr>
            <a:r>
              <a:rPr lang="zh-CN" altLang="en-US" sz="2200"/>
              <a:t>旨在客观地从其自身的文化框架中理解一种文化</a:t>
            </a:r>
          </a:p>
          <a:p>
            <a:pPr lvl="2" eaLnBrk="1" hangingPunct="1">
              <a:lnSpc>
                <a:spcPct val="80000"/>
              </a:lnSpc>
            </a:pPr>
            <a:r>
              <a:rPr lang="zh-CN" altLang="en-US" sz="1900"/>
              <a:t>研究者不会实际地进入这种文化，也不会用个人的观点来看待事物</a:t>
            </a:r>
          </a:p>
          <a:p>
            <a:pPr eaLnBrk="1" hangingPunct="1">
              <a:lnSpc>
                <a:spcPct val="80000"/>
              </a:lnSpc>
            </a:pPr>
            <a:r>
              <a:rPr lang="zh-CN" altLang="en-US" sz="2500"/>
              <a:t>人种学研究的启示在于工作只能在具体的环境中研究</a:t>
            </a:r>
          </a:p>
          <a:p>
            <a:pPr lvl="1" eaLnBrk="1" hangingPunct="1">
              <a:lnSpc>
                <a:spcPct val="80000"/>
              </a:lnSpc>
            </a:pPr>
            <a:r>
              <a:rPr lang="zh-CN" altLang="en-US" sz="2200"/>
              <a:t>一旦脱离了这个环境，则用户活动的性质将改变</a:t>
            </a:r>
          </a:p>
          <a:p>
            <a:pPr eaLnBrk="1" hangingPunct="1">
              <a:lnSpc>
                <a:spcPct val="80000"/>
              </a:lnSpc>
            </a:pPr>
            <a:r>
              <a:rPr lang="zh-CN" altLang="en-US" sz="2500"/>
              <a:t>现场研究旨在客观地揭示和理解用户活动的结构和规律</a:t>
            </a:r>
          </a:p>
          <a:p>
            <a:pPr lvl="1" eaLnBrk="1" hangingPunct="1">
              <a:lnSpc>
                <a:spcPct val="80000"/>
              </a:lnSpc>
            </a:pPr>
            <a:r>
              <a:rPr lang="zh-CN" altLang="en-US" sz="2200"/>
              <a:t>用户早已习惯于日常工作，常会忽略工作的某些重要性质</a:t>
            </a:r>
          </a:p>
          <a:p>
            <a:pPr lvl="1" eaLnBrk="1" hangingPunct="1">
              <a:lnSpc>
                <a:spcPct val="80000"/>
              </a:lnSpc>
            </a:pPr>
            <a:r>
              <a:rPr lang="zh-CN" altLang="en-US" sz="2200"/>
              <a:t>现场观察、参与用户的活动有助于揭示那些潜在的要素</a:t>
            </a:r>
          </a:p>
          <a:p>
            <a:pPr eaLnBrk="1" hangingPunct="1">
              <a:lnSpc>
                <a:spcPct val="80000"/>
              </a:lnSpc>
            </a:pPr>
            <a:endParaRPr lang="en-US" altLang="zh-CN" sz="2500"/>
          </a:p>
        </p:txBody>
      </p:sp>
      <p:sp>
        <p:nvSpPr>
          <p:cNvPr id="30723" name="灯片编号占位符 3">
            <a:extLst>
              <a:ext uri="{FF2B5EF4-FFF2-40B4-BE49-F238E27FC236}">
                <a16:creationId xmlns:a16="http://schemas.microsoft.com/office/drawing/2014/main" id="{0474B264-DD5F-1C33-D0D1-6BC21237A9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0E2F005F-5907-4D73-859D-163C106BCD09}"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16</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a:extLst>
              <a:ext uri="{FF2B5EF4-FFF2-40B4-BE49-F238E27FC236}">
                <a16:creationId xmlns:a16="http://schemas.microsoft.com/office/drawing/2014/main" id="{5F86CAE6-554B-50E0-4B38-CD213760F10A}"/>
              </a:ext>
            </a:extLst>
          </p:cNvPr>
          <p:cNvSpPr>
            <a:spLocks noGrp="1" noChangeArrowheads="1"/>
          </p:cNvSpPr>
          <p:nvPr>
            <p:ph type="title"/>
          </p:nvPr>
        </p:nvSpPr>
        <p:spPr/>
        <p:txBody>
          <a:bodyPr/>
          <a:lstStyle/>
          <a:p>
            <a:pPr eaLnBrk="1" hangingPunct="1">
              <a:defRPr/>
            </a:pPr>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1746" name="Rectangle 3">
            <a:extLst>
              <a:ext uri="{FF2B5EF4-FFF2-40B4-BE49-F238E27FC236}">
                <a16:creationId xmlns:a16="http://schemas.microsoft.com/office/drawing/2014/main" id="{4586BAC6-D9EC-4E26-769C-6F8F6C205CC5}"/>
              </a:ext>
            </a:extLst>
          </p:cNvPr>
          <p:cNvSpPr>
            <a:spLocks noGrp="1"/>
          </p:cNvSpPr>
          <p:nvPr>
            <p:ph idx="1"/>
          </p:nvPr>
        </p:nvSpPr>
        <p:spPr/>
        <p:txBody>
          <a:bodyPr/>
          <a:lstStyle/>
          <a:p>
            <a:pPr eaLnBrk="1" hangingPunct="1">
              <a:lnSpc>
                <a:spcPct val="80000"/>
              </a:lnSpc>
            </a:pPr>
            <a:r>
              <a:rPr lang="zh-CN" altLang="en-US" sz="3000"/>
              <a:t>现场研究并不是建模需求的数据收集过程</a:t>
            </a:r>
          </a:p>
          <a:p>
            <a:pPr lvl="1" eaLnBrk="1" hangingPunct="1">
              <a:lnSpc>
                <a:spcPct val="80000"/>
              </a:lnSpc>
            </a:pPr>
            <a:r>
              <a:rPr lang="zh-CN" altLang="en-US" sz="2600"/>
              <a:t>它所获取的信息是对当前工作状况的描述，而非对未来状况的描述</a:t>
            </a:r>
          </a:p>
          <a:p>
            <a:pPr lvl="1" eaLnBrk="1" hangingPunct="1">
              <a:lnSpc>
                <a:spcPct val="80000"/>
              </a:lnSpc>
            </a:pPr>
            <a:r>
              <a:rPr lang="zh-CN" altLang="en-US" sz="2600"/>
              <a:t>其作用是理解问题的性质，并帮助对设计决策作出评估</a:t>
            </a:r>
          </a:p>
          <a:p>
            <a:pPr lvl="1" eaLnBrk="1" hangingPunct="1">
              <a:lnSpc>
                <a:spcPct val="80000"/>
              </a:lnSpc>
            </a:pPr>
            <a:r>
              <a:rPr lang="zh-CN" altLang="en-US" sz="2600"/>
              <a:t>例如：在证卷交易所引入新技术支持经纪人的协同工作</a:t>
            </a:r>
          </a:p>
          <a:p>
            <a:pPr lvl="2" eaLnBrk="1" hangingPunct="1">
              <a:lnSpc>
                <a:spcPct val="80000"/>
              </a:lnSpc>
            </a:pPr>
            <a:r>
              <a:rPr lang="zh-CN" altLang="en-US" sz="2200"/>
              <a:t>其中有一项任务为“在凭单上记录交易”</a:t>
            </a:r>
          </a:p>
          <a:p>
            <a:pPr lvl="3" eaLnBrk="1" hangingPunct="1">
              <a:lnSpc>
                <a:spcPct val="80000"/>
              </a:lnSpc>
            </a:pPr>
            <a:r>
              <a:rPr lang="zh-CN" altLang="en-US" sz="1900"/>
              <a:t>有人认为现行的纸笔记录方式低效且易于出错</a:t>
            </a:r>
          </a:p>
          <a:p>
            <a:pPr lvl="3" eaLnBrk="1" hangingPunct="1">
              <a:lnSpc>
                <a:spcPct val="80000"/>
              </a:lnSpc>
            </a:pPr>
            <a:r>
              <a:rPr lang="zh-CN" altLang="en-US" sz="1900"/>
              <a:t>建议使用触摸屏输入交易信息，用耳机消除噪音</a:t>
            </a:r>
          </a:p>
          <a:p>
            <a:pPr lvl="2" eaLnBrk="1" hangingPunct="1">
              <a:lnSpc>
                <a:spcPct val="80000"/>
              </a:lnSpc>
            </a:pPr>
            <a:r>
              <a:rPr lang="zh-CN" altLang="en-US" sz="2200"/>
              <a:t>研究者对实际交易过程研究后指出这些建议存在问题</a:t>
            </a:r>
          </a:p>
          <a:p>
            <a:pPr lvl="3" eaLnBrk="1" hangingPunct="1">
              <a:lnSpc>
                <a:spcPct val="80000"/>
              </a:lnSpc>
            </a:pPr>
            <a:r>
              <a:rPr lang="zh-CN" altLang="en-US" sz="1900"/>
              <a:t>经纪人需要了解交易的进展状态和其他人的活动</a:t>
            </a:r>
          </a:p>
          <a:p>
            <a:pPr lvl="3" eaLnBrk="1" hangingPunct="1">
              <a:lnSpc>
                <a:spcPct val="80000"/>
              </a:lnSpc>
            </a:pPr>
            <a:r>
              <a:rPr lang="zh-CN" altLang="en-US" sz="1900"/>
              <a:t>经纪人需要移动办公</a:t>
            </a:r>
          </a:p>
          <a:p>
            <a:pPr lvl="3" eaLnBrk="1" hangingPunct="1">
              <a:lnSpc>
                <a:spcPct val="80000"/>
              </a:lnSpc>
            </a:pPr>
            <a:r>
              <a:rPr lang="zh-CN" altLang="en-US" sz="1900"/>
              <a:t>建议使用就有手势识别的移动笔输入系统</a:t>
            </a:r>
          </a:p>
        </p:txBody>
      </p:sp>
      <p:sp>
        <p:nvSpPr>
          <p:cNvPr id="31747" name="灯片编号占位符 3">
            <a:extLst>
              <a:ext uri="{FF2B5EF4-FFF2-40B4-BE49-F238E27FC236}">
                <a16:creationId xmlns:a16="http://schemas.microsoft.com/office/drawing/2014/main" id="{0647DB99-0D2D-2C44-B75A-11F234CFE2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84E08715-2A75-4DEF-A483-EB55AE0341BF}"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17</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a:extLst>
              <a:ext uri="{FF2B5EF4-FFF2-40B4-BE49-F238E27FC236}">
                <a16:creationId xmlns:a16="http://schemas.microsoft.com/office/drawing/2014/main" id="{B69F8CC5-E698-D895-6EE3-75076EB20E28}"/>
              </a:ext>
            </a:extLst>
          </p:cNvPr>
          <p:cNvSpPr>
            <a:spLocks noGrp="1" noChangeArrowheads="1"/>
          </p:cNvSpPr>
          <p:nvPr>
            <p:ph type="title"/>
          </p:nvPr>
        </p:nvSpPr>
        <p:spPr/>
        <p:txBody>
          <a:bodyPr/>
          <a:lstStyle/>
          <a:p>
            <a:pPr eaLnBrk="1" hangingPunct="1">
              <a:defRPr/>
            </a:pPr>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2770" name="Rectangle 3">
            <a:extLst>
              <a:ext uri="{FF2B5EF4-FFF2-40B4-BE49-F238E27FC236}">
                <a16:creationId xmlns:a16="http://schemas.microsoft.com/office/drawing/2014/main" id="{975A7968-AFFD-DEC0-1F84-8CC6032ED11B}"/>
              </a:ext>
            </a:extLst>
          </p:cNvPr>
          <p:cNvSpPr>
            <a:spLocks noGrp="1"/>
          </p:cNvSpPr>
          <p:nvPr>
            <p:ph idx="1"/>
          </p:nvPr>
        </p:nvSpPr>
        <p:spPr/>
        <p:txBody>
          <a:bodyPr/>
          <a:lstStyle/>
          <a:p>
            <a:pPr eaLnBrk="1" hangingPunct="1">
              <a:lnSpc>
                <a:spcPct val="80000"/>
              </a:lnSpc>
            </a:pPr>
            <a:r>
              <a:rPr lang="zh-CN" altLang="en-US" sz="2500" dirty="0"/>
              <a:t>它着重于客观、全面地观察和记录与工作相关的信息</a:t>
            </a:r>
          </a:p>
          <a:p>
            <a:pPr lvl="1" eaLnBrk="1" hangingPunct="1">
              <a:lnSpc>
                <a:spcPct val="80000"/>
              </a:lnSpc>
            </a:pPr>
            <a:r>
              <a:rPr lang="zh-CN" altLang="en-US" sz="2200" dirty="0"/>
              <a:t>包括：通常的工作状况，工作的内容，机制，工具和环境</a:t>
            </a:r>
          </a:p>
          <a:p>
            <a:pPr lvl="1" eaLnBrk="1" hangingPunct="1">
              <a:lnSpc>
                <a:spcPct val="80000"/>
              </a:lnSpc>
            </a:pPr>
            <a:r>
              <a:rPr lang="zh-CN" altLang="en-US" sz="2200" dirty="0"/>
              <a:t>收集的数据需多种表示形式：文档、笔记、录像、图表等</a:t>
            </a:r>
          </a:p>
          <a:p>
            <a:pPr lvl="2" eaLnBrk="1" hangingPunct="1">
              <a:lnSpc>
                <a:spcPct val="80000"/>
              </a:lnSpc>
            </a:pPr>
            <a:r>
              <a:rPr lang="zh-CN" altLang="en-US" sz="1900" dirty="0"/>
              <a:t>因为任何表示形式都有它的作用和限制</a:t>
            </a:r>
          </a:p>
          <a:p>
            <a:pPr lvl="1" eaLnBrk="1" hangingPunct="1">
              <a:lnSpc>
                <a:spcPct val="80000"/>
              </a:lnSpc>
            </a:pPr>
            <a:r>
              <a:rPr lang="zh-CN" altLang="en-US" sz="2200" dirty="0"/>
              <a:t>过程本身也是一个观察</a:t>
            </a:r>
            <a:r>
              <a:rPr lang="en-US" altLang="zh-CN" sz="2200" dirty="0"/>
              <a:t>—</a:t>
            </a:r>
            <a:r>
              <a:rPr lang="zh-CN" altLang="en-US" sz="2200" dirty="0"/>
              <a:t>分析的迭代过程</a:t>
            </a:r>
          </a:p>
          <a:p>
            <a:pPr lvl="2" eaLnBrk="1" hangingPunct="1">
              <a:lnSpc>
                <a:spcPct val="80000"/>
              </a:lnSpc>
            </a:pPr>
            <a:r>
              <a:rPr lang="zh-CN" altLang="en-US" sz="1900" dirty="0"/>
              <a:t>因为其客观性，在开始时不能预测需要收集什么数据</a:t>
            </a:r>
          </a:p>
          <a:p>
            <a:pPr lvl="2" eaLnBrk="1" hangingPunct="1">
              <a:lnSpc>
                <a:spcPct val="80000"/>
              </a:lnSpc>
            </a:pPr>
            <a:r>
              <a:rPr lang="zh-CN" altLang="en-US" sz="1900" dirty="0"/>
              <a:t>在逐步深入后，可能需要关注某些方面的数据</a:t>
            </a:r>
          </a:p>
          <a:p>
            <a:pPr eaLnBrk="1" hangingPunct="1">
              <a:lnSpc>
                <a:spcPct val="80000"/>
              </a:lnSpc>
            </a:pPr>
            <a:r>
              <a:rPr lang="zh-CN" altLang="en-US" sz="2500" dirty="0"/>
              <a:t>现场研究和设计的区别</a:t>
            </a:r>
          </a:p>
          <a:p>
            <a:pPr lvl="1" eaLnBrk="1" hangingPunct="1">
              <a:lnSpc>
                <a:spcPct val="80000"/>
              </a:lnSpc>
            </a:pPr>
            <a:r>
              <a:rPr lang="zh-CN" altLang="en-US" sz="2200" dirty="0"/>
              <a:t>现场研究在于具体细节描述，旨在揭示工作的实际复杂性</a:t>
            </a:r>
          </a:p>
          <a:p>
            <a:pPr lvl="1" eaLnBrk="1" hangingPunct="1">
              <a:lnSpc>
                <a:spcPct val="80000"/>
              </a:lnSpc>
            </a:pPr>
            <a:r>
              <a:rPr lang="zh-CN" altLang="en-US" sz="2200" dirty="0"/>
              <a:t>设计本身是抽象和简化，集中于关键特征和概念的表示</a:t>
            </a:r>
          </a:p>
        </p:txBody>
      </p:sp>
      <p:sp>
        <p:nvSpPr>
          <p:cNvPr id="32771" name="灯片编号占位符 3">
            <a:extLst>
              <a:ext uri="{FF2B5EF4-FFF2-40B4-BE49-F238E27FC236}">
                <a16:creationId xmlns:a16="http://schemas.microsoft.com/office/drawing/2014/main" id="{31F3813B-BC01-255C-EF55-7E1D1C9A6D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9C51971C-B938-4172-BB23-93B4F1ECEDAD}"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18</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a:extLst>
              <a:ext uri="{FF2B5EF4-FFF2-40B4-BE49-F238E27FC236}">
                <a16:creationId xmlns:a16="http://schemas.microsoft.com/office/drawing/2014/main" id="{6DE1568F-762C-EF0E-E428-2B58BE8611FE}"/>
              </a:ext>
            </a:extLst>
          </p:cNvPr>
          <p:cNvSpPr>
            <a:spLocks noGrp="1" noChangeArrowheads="1"/>
          </p:cNvSpPr>
          <p:nvPr>
            <p:ph type="title"/>
          </p:nvPr>
        </p:nvSpPr>
        <p:spPr/>
        <p:txBody>
          <a:bodyPr/>
          <a:lstStyle/>
          <a:p>
            <a:pPr eaLnBrk="1" hangingPunct="1">
              <a:defRPr/>
            </a:pPr>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3794" name="Rectangle 3">
            <a:extLst>
              <a:ext uri="{FF2B5EF4-FFF2-40B4-BE49-F238E27FC236}">
                <a16:creationId xmlns:a16="http://schemas.microsoft.com/office/drawing/2014/main" id="{EDE148FC-EC9F-6468-04D6-7A15A1152DAE}"/>
              </a:ext>
            </a:extLst>
          </p:cNvPr>
          <p:cNvSpPr>
            <a:spLocks noGrp="1"/>
          </p:cNvSpPr>
          <p:nvPr>
            <p:ph idx="1"/>
          </p:nvPr>
        </p:nvSpPr>
        <p:spPr>
          <a:xfrm>
            <a:off x="685800" y="1443038"/>
            <a:ext cx="7772400" cy="4594225"/>
          </a:xfrm>
        </p:spPr>
        <p:txBody>
          <a:bodyPr/>
          <a:lstStyle/>
          <a:p>
            <a:pPr lvl="1" eaLnBrk="1" hangingPunct="1">
              <a:lnSpc>
                <a:spcPct val="80000"/>
              </a:lnSpc>
            </a:pPr>
            <a:r>
              <a:rPr lang="zh-CN" altLang="en-US" sz="2200" dirty="0"/>
              <a:t>问题是设计者如何从客观描述中捕捉系统需要支持什么</a:t>
            </a:r>
          </a:p>
          <a:p>
            <a:pPr lvl="2" eaLnBrk="1" hangingPunct="1">
              <a:lnSpc>
                <a:spcPct val="80000"/>
              </a:lnSpc>
            </a:pPr>
            <a:r>
              <a:rPr lang="zh-CN" altLang="en-US" sz="1900" dirty="0"/>
              <a:t>人种学的数据表示不能直接被利用</a:t>
            </a:r>
          </a:p>
          <a:p>
            <a:pPr lvl="2" eaLnBrk="1" hangingPunct="1">
              <a:lnSpc>
                <a:spcPct val="80000"/>
              </a:lnSpc>
            </a:pPr>
            <a:r>
              <a:rPr lang="zh-CN" altLang="en-US" sz="1900" dirty="0"/>
              <a:t>需要抽象和简化这些描述，从而导出满足设计需求的表示</a:t>
            </a:r>
          </a:p>
          <a:p>
            <a:pPr lvl="2" eaLnBrk="1" hangingPunct="1">
              <a:lnSpc>
                <a:spcPct val="80000"/>
              </a:lnSpc>
            </a:pPr>
            <a:r>
              <a:rPr lang="zh-CN" altLang="en-US" sz="1900" dirty="0"/>
              <a:t>但重要的数据可能被忽视，而导致没有捕捉到关键问题</a:t>
            </a:r>
          </a:p>
          <a:p>
            <a:pPr eaLnBrk="1" hangingPunct="1">
              <a:lnSpc>
                <a:spcPct val="80000"/>
              </a:lnSpc>
            </a:pPr>
            <a:r>
              <a:rPr lang="zh-CN" altLang="en-US" sz="2500" dirty="0"/>
              <a:t>现场研究数据的结构化分析和表示框架</a:t>
            </a:r>
          </a:p>
          <a:p>
            <a:pPr lvl="1" eaLnBrk="1" hangingPunct="1">
              <a:lnSpc>
                <a:spcPct val="80000"/>
              </a:lnSpc>
            </a:pPr>
            <a:r>
              <a:rPr lang="zh-CN" altLang="en-US" sz="2200" dirty="0"/>
              <a:t>设计者需要有一个对工作细节进行分析的结构化框架</a:t>
            </a:r>
          </a:p>
          <a:p>
            <a:pPr lvl="1" eaLnBrk="1" hangingPunct="1">
              <a:lnSpc>
                <a:spcPct val="80000"/>
              </a:lnSpc>
            </a:pPr>
            <a:r>
              <a:rPr lang="zh-CN" altLang="en-US" sz="2200" dirty="0"/>
              <a:t>使得他们能够集中在对设计过程而言是关键的那些特征上</a:t>
            </a:r>
          </a:p>
          <a:p>
            <a:pPr lvl="1" eaLnBrk="1" hangingPunct="1">
              <a:lnSpc>
                <a:spcPct val="80000"/>
              </a:lnSpc>
            </a:pPr>
            <a:r>
              <a:rPr lang="zh-CN" altLang="en-US" sz="2200" dirty="0"/>
              <a:t>对于协同工作，研究者提出了工作分析的三个主要方面</a:t>
            </a:r>
          </a:p>
          <a:p>
            <a:pPr lvl="2" eaLnBrk="1" hangingPunct="1">
              <a:lnSpc>
                <a:spcPct val="80000"/>
              </a:lnSpc>
            </a:pPr>
            <a:r>
              <a:rPr lang="zh-CN" altLang="en-US" sz="1900" dirty="0"/>
              <a:t>分布式协作：任务和活动的分布性，协作的方法和机制</a:t>
            </a:r>
          </a:p>
          <a:p>
            <a:pPr lvl="2" eaLnBrk="1" hangingPunct="1">
              <a:lnSpc>
                <a:spcPct val="80000"/>
              </a:lnSpc>
            </a:pPr>
            <a:r>
              <a:rPr lang="zh-CN" altLang="en-US" sz="1900" dirty="0"/>
              <a:t>规划和过程：工作的组织支持，如工作流图和组织图，及如何将他们用于支持工作</a:t>
            </a:r>
          </a:p>
          <a:p>
            <a:pPr lvl="2" eaLnBrk="1" hangingPunct="1">
              <a:lnSpc>
                <a:spcPct val="80000"/>
              </a:lnSpc>
            </a:pPr>
            <a:r>
              <a:rPr lang="zh-CN" altLang="en-US" sz="1900" dirty="0"/>
              <a:t>工作的感知：人们如何了解其他人的工作</a:t>
            </a:r>
          </a:p>
        </p:txBody>
      </p:sp>
      <p:sp>
        <p:nvSpPr>
          <p:cNvPr id="33795" name="灯片编号占位符 3">
            <a:extLst>
              <a:ext uri="{FF2B5EF4-FFF2-40B4-BE49-F238E27FC236}">
                <a16:creationId xmlns:a16="http://schemas.microsoft.com/office/drawing/2014/main" id="{5408EE5D-28E3-8385-9B4A-182F300858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8A22EEE0-F51D-479C-94C2-878FCD8502A0}"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19</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a:extLst>
              <a:ext uri="{FF2B5EF4-FFF2-40B4-BE49-F238E27FC236}">
                <a16:creationId xmlns:a16="http://schemas.microsoft.com/office/drawing/2014/main" id="{9F51ECBF-3479-E515-CF52-693B529DD392}"/>
              </a:ext>
            </a:extLst>
          </p:cNvPr>
          <p:cNvSpPr>
            <a:spLocks noGrp="1" noChangeArrowheads="1"/>
          </p:cNvSpPr>
          <p:nvPr>
            <p:ph type="title"/>
          </p:nvPr>
        </p:nvSpPr>
        <p:spPr/>
        <p:txBody>
          <a:bodyPr/>
          <a:lstStyle/>
          <a:p>
            <a:pPr eaLnBrk="1" hangingPunct="1">
              <a:defRPr/>
            </a:pPr>
            <a:r>
              <a:rPr lang="zh-CN" altLang="en-US" sz="3900">
                <a:effectLst>
                  <a:outerShdw blurRad="38100" dist="38100" dir="2700000" algn="tl">
                    <a:srgbClr val="C0C0C0"/>
                  </a:outerShdw>
                </a:effectLst>
              </a:rPr>
              <a:t>第</a:t>
            </a:r>
            <a:r>
              <a:rPr lang="en-US" altLang="zh-CN" sz="3900">
                <a:effectLst>
                  <a:outerShdw blurRad="38100" dist="38100" dir="2700000" algn="tl">
                    <a:srgbClr val="C0C0C0"/>
                  </a:outerShdw>
                </a:effectLst>
              </a:rPr>
              <a:t>9</a:t>
            </a:r>
            <a:r>
              <a:rPr lang="zh-CN" altLang="en-US" sz="3900">
                <a:effectLst>
                  <a:outerShdw blurRad="38100" dist="38100" dir="2700000" algn="tl">
                    <a:srgbClr val="C0C0C0"/>
                  </a:outerShdw>
                </a:effectLst>
              </a:rPr>
              <a:t>章 以用户为中心的交互设计</a:t>
            </a:r>
          </a:p>
        </p:txBody>
      </p:sp>
      <p:sp>
        <p:nvSpPr>
          <p:cNvPr id="16386" name="Rectangle 3">
            <a:extLst>
              <a:ext uri="{FF2B5EF4-FFF2-40B4-BE49-F238E27FC236}">
                <a16:creationId xmlns:a16="http://schemas.microsoft.com/office/drawing/2014/main" id="{3AEAF7A0-ADBE-535F-736E-08AD2762C940}"/>
              </a:ext>
            </a:extLst>
          </p:cNvPr>
          <p:cNvSpPr>
            <a:spLocks noGrp="1"/>
          </p:cNvSpPr>
          <p:nvPr>
            <p:ph idx="1"/>
          </p:nvPr>
        </p:nvSpPr>
        <p:spPr/>
        <p:txBody>
          <a:bodyPr/>
          <a:lstStyle/>
          <a:p>
            <a:pPr eaLnBrk="1" hangingPunct="1"/>
            <a:r>
              <a:rPr lang="zh-CN" altLang="en-US"/>
              <a:t>本章内容</a:t>
            </a:r>
          </a:p>
          <a:p>
            <a:pPr lvl="1" eaLnBrk="1" hangingPunct="1"/>
            <a:r>
              <a:rPr lang="zh-CN" altLang="en-US"/>
              <a:t>引言</a:t>
            </a:r>
          </a:p>
          <a:p>
            <a:pPr lvl="1" eaLnBrk="1" hangingPunct="1"/>
            <a:r>
              <a:rPr lang="zh-CN" altLang="en-US"/>
              <a:t>用户参与设计的重要性</a:t>
            </a:r>
          </a:p>
          <a:p>
            <a:pPr lvl="1" eaLnBrk="1" hangingPunct="1"/>
            <a:r>
              <a:rPr lang="zh-CN" altLang="en-US"/>
              <a:t>什么是以用户为中心的设计方法</a:t>
            </a:r>
          </a:p>
          <a:p>
            <a:pPr lvl="1" eaLnBrk="1" hangingPunct="1"/>
            <a:r>
              <a:rPr lang="zh-CN" altLang="en-US"/>
              <a:t>理解用户的工作：现场研究法</a:t>
            </a:r>
          </a:p>
          <a:p>
            <a:pPr lvl="1" eaLnBrk="1" hangingPunct="1"/>
            <a:r>
              <a:rPr lang="zh-CN" altLang="en-US"/>
              <a:t>让用户参与设计：参与式设计</a:t>
            </a:r>
          </a:p>
        </p:txBody>
      </p:sp>
      <p:sp>
        <p:nvSpPr>
          <p:cNvPr id="16387" name="灯片编号占位符 3">
            <a:extLst>
              <a:ext uri="{FF2B5EF4-FFF2-40B4-BE49-F238E27FC236}">
                <a16:creationId xmlns:a16="http://schemas.microsoft.com/office/drawing/2014/main" id="{7A0D5B25-B5FF-471C-C558-40725A85DC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BB521796-8D24-4410-9FD8-58B25FF11F02}"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a:extLst>
              <a:ext uri="{FF2B5EF4-FFF2-40B4-BE49-F238E27FC236}">
                <a16:creationId xmlns:a16="http://schemas.microsoft.com/office/drawing/2014/main" id="{CF86DAFB-5B5B-E9D2-E83E-F9BC59A30CD3}"/>
              </a:ext>
            </a:extLst>
          </p:cNvPr>
          <p:cNvSpPr>
            <a:spLocks noGrp="1" noChangeArrowheads="1"/>
          </p:cNvSpPr>
          <p:nvPr>
            <p:ph type="title"/>
          </p:nvPr>
        </p:nvSpPr>
        <p:spPr/>
        <p:txBody>
          <a:bodyPr/>
          <a:lstStyle/>
          <a:p>
            <a:pPr eaLnBrk="1" hangingPunct="1">
              <a:defRPr/>
            </a:pPr>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4818" name="Rectangle 3">
            <a:extLst>
              <a:ext uri="{FF2B5EF4-FFF2-40B4-BE49-F238E27FC236}">
                <a16:creationId xmlns:a16="http://schemas.microsoft.com/office/drawing/2014/main" id="{1C1BEE52-062D-90CC-7EC2-496A1899BB02}"/>
              </a:ext>
            </a:extLst>
          </p:cNvPr>
          <p:cNvSpPr>
            <a:spLocks noGrp="1"/>
          </p:cNvSpPr>
          <p:nvPr>
            <p:ph idx="1"/>
          </p:nvPr>
        </p:nvSpPr>
        <p:spPr>
          <a:xfrm>
            <a:off x="1258888" y="1428750"/>
            <a:ext cx="7499350" cy="4800600"/>
          </a:xfrm>
        </p:spPr>
        <p:txBody>
          <a:bodyPr/>
          <a:lstStyle/>
          <a:p>
            <a:pPr lvl="1" eaLnBrk="1" hangingPunct="1"/>
            <a:r>
              <a:rPr lang="zh-CN" altLang="en-US"/>
              <a:t>强调这三个要素旨在与</a:t>
            </a:r>
            <a:r>
              <a:rPr lang="en-US" altLang="zh-CN"/>
              <a:t>CSCW</a:t>
            </a:r>
            <a:r>
              <a:rPr lang="zh-CN" altLang="en-US"/>
              <a:t>系统设计过程建立一个联系</a:t>
            </a:r>
          </a:p>
          <a:p>
            <a:pPr lvl="2" eaLnBrk="1" hangingPunct="1"/>
            <a:r>
              <a:rPr lang="zh-CN" altLang="en-US"/>
              <a:t>分布式协作强调系统对动作和任务的支持层次</a:t>
            </a:r>
          </a:p>
          <a:p>
            <a:pPr lvl="2" eaLnBrk="1" hangingPunct="1"/>
            <a:r>
              <a:rPr lang="zh-CN" altLang="en-US"/>
              <a:t>规划和过程强调系统对用户工作表示的支持</a:t>
            </a:r>
          </a:p>
          <a:p>
            <a:pPr lvl="2" eaLnBrk="1" hangingPunct="1"/>
            <a:r>
              <a:rPr lang="zh-CN" altLang="en-US"/>
              <a:t>工作的感知强调对多个用户和他们之间协作的支持程度</a:t>
            </a:r>
          </a:p>
        </p:txBody>
      </p:sp>
      <p:sp>
        <p:nvSpPr>
          <p:cNvPr id="34819" name="灯片编号占位符 3">
            <a:extLst>
              <a:ext uri="{FF2B5EF4-FFF2-40B4-BE49-F238E27FC236}">
                <a16:creationId xmlns:a16="http://schemas.microsoft.com/office/drawing/2014/main" id="{4FBF606C-027D-BAA3-2363-7C2A177A0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CBC03349-1094-40C2-B823-9277FCAEC98C}"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20</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34820" name="Picture 4">
            <a:extLst>
              <a:ext uri="{FF2B5EF4-FFF2-40B4-BE49-F238E27FC236}">
                <a16:creationId xmlns:a16="http://schemas.microsoft.com/office/drawing/2014/main" id="{615D61C9-D902-BDF3-2972-5DC7BB961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854325"/>
            <a:ext cx="6884987"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a:extLst>
              <a:ext uri="{FF2B5EF4-FFF2-40B4-BE49-F238E27FC236}">
                <a16:creationId xmlns:a16="http://schemas.microsoft.com/office/drawing/2014/main" id="{9CC1247F-F17B-A379-D07D-D986F908CF3C}"/>
              </a:ext>
            </a:extLst>
          </p:cNvPr>
          <p:cNvSpPr>
            <a:spLocks noGrp="1" noChangeArrowheads="1"/>
          </p:cNvSpPr>
          <p:nvPr>
            <p:ph type="title"/>
          </p:nvPr>
        </p:nvSpPr>
        <p:spPr/>
        <p:txBody>
          <a:bodyPr/>
          <a:lstStyle/>
          <a:p>
            <a:pPr eaLnBrk="1" hangingPunct="1">
              <a:defRPr/>
            </a:pPr>
            <a:r>
              <a:rPr lang="en-US" altLang="zh-CN" sz="3900">
                <a:effectLst>
                  <a:outerShdw blurRad="38100" dist="38100" dir="2700000" algn="tl">
                    <a:srgbClr val="C0C0C0"/>
                  </a:outerShdw>
                </a:effectLst>
              </a:rPr>
              <a:t>9.4 </a:t>
            </a:r>
            <a:r>
              <a:rPr lang="zh-CN" altLang="en-US" sz="3900">
                <a:effectLst>
                  <a:outerShdw blurRad="38100" dist="38100" dir="2700000" algn="tl">
                    <a:srgbClr val="C0C0C0"/>
                  </a:outerShdw>
                </a:effectLst>
              </a:rPr>
              <a:t>理解用户的工作：现场研究法</a:t>
            </a:r>
          </a:p>
        </p:txBody>
      </p:sp>
      <p:sp>
        <p:nvSpPr>
          <p:cNvPr id="35842" name="Rectangle 3">
            <a:extLst>
              <a:ext uri="{FF2B5EF4-FFF2-40B4-BE49-F238E27FC236}">
                <a16:creationId xmlns:a16="http://schemas.microsoft.com/office/drawing/2014/main" id="{57F4B003-8F4D-1A96-C8CC-36890D82CB52}"/>
              </a:ext>
            </a:extLst>
          </p:cNvPr>
          <p:cNvSpPr>
            <a:spLocks noGrp="1"/>
          </p:cNvSpPr>
          <p:nvPr>
            <p:ph idx="1"/>
          </p:nvPr>
        </p:nvSpPr>
        <p:spPr/>
        <p:txBody>
          <a:bodyPr/>
          <a:lstStyle/>
          <a:p>
            <a:pPr eaLnBrk="1" hangingPunct="1"/>
            <a:r>
              <a:rPr lang="zh-CN" altLang="en-US"/>
              <a:t>现场研究的三种不同方式</a:t>
            </a:r>
          </a:p>
          <a:p>
            <a:pPr lvl="1" eaLnBrk="1" hangingPunct="1"/>
            <a:r>
              <a:rPr lang="zh-CN" altLang="en-US"/>
              <a:t>研究由人种学者执行，解释数据并对设计过程提出建议</a:t>
            </a:r>
          </a:p>
          <a:p>
            <a:pPr lvl="1" eaLnBrk="1" hangingPunct="1"/>
            <a:r>
              <a:rPr lang="zh-CN" altLang="en-US"/>
              <a:t>研究由人种学者执行，但数据由设计者解释并利用</a:t>
            </a:r>
          </a:p>
          <a:p>
            <a:pPr lvl="1" eaLnBrk="1" hangingPunct="1"/>
            <a:r>
              <a:rPr lang="zh-CN" altLang="en-US"/>
              <a:t>研究由设计者执行</a:t>
            </a:r>
          </a:p>
          <a:p>
            <a:pPr lvl="2" eaLnBrk="1" hangingPunct="1"/>
            <a:r>
              <a:rPr lang="zh-CN" altLang="en-US"/>
              <a:t>设计者可以获得对用户工作的直接体验</a:t>
            </a:r>
          </a:p>
          <a:p>
            <a:pPr lvl="2" eaLnBrk="1" hangingPunct="1"/>
            <a:r>
              <a:rPr lang="zh-CN" altLang="en-US"/>
              <a:t>但设计者通常不具备人种学研究的知识和经验</a:t>
            </a:r>
          </a:p>
          <a:p>
            <a:pPr lvl="2" eaLnBrk="1" hangingPunct="1"/>
            <a:r>
              <a:rPr lang="zh-CN" altLang="en-US"/>
              <a:t>需要为他们提供研究的过程辅助和数据表示技术</a:t>
            </a:r>
          </a:p>
        </p:txBody>
      </p:sp>
      <p:sp>
        <p:nvSpPr>
          <p:cNvPr id="35843" name="灯片编号占位符 3">
            <a:extLst>
              <a:ext uri="{FF2B5EF4-FFF2-40B4-BE49-F238E27FC236}">
                <a16:creationId xmlns:a16="http://schemas.microsoft.com/office/drawing/2014/main" id="{79A38161-AB7C-200E-B95D-4E8A3EB6E93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099AF64B-730D-4B07-8578-04364B9F95CD}"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21</a:t>
            </a:fld>
            <a:endParaRPr lang="en-US" altLang="zh-CN" sz="1200">
              <a:solidFill>
                <a:srgbClr val="B5A788"/>
              </a:solidFill>
              <a:latin typeface="Times New Roman" panose="02020603050405020304" pitchFamily="18" charset="0"/>
              <a:ea typeface="宋体" panose="02010600030101010101" pitchFamily="2" charset="-122"/>
            </a:endParaRPr>
          </a:p>
        </p:txBody>
      </p:sp>
      <p:grpSp>
        <p:nvGrpSpPr>
          <p:cNvPr id="6" name="Group 5">
            <a:extLst>
              <a:ext uri="{FF2B5EF4-FFF2-40B4-BE49-F238E27FC236}">
                <a16:creationId xmlns:a16="http://schemas.microsoft.com/office/drawing/2014/main" id="{EE706C3B-F4A6-C594-0787-CFA56452BF0A}"/>
              </a:ext>
            </a:extLst>
          </p:cNvPr>
          <p:cNvGrpSpPr/>
          <p:nvPr/>
        </p:nvGrpSpPr>
        <p:grpSpPr>
          <a:xfrm>
            <a:off x="1165390" y="1252779"/>
            <a:ext cx="1348200" cy="3091680"/>
            <a:chOff x="1165390" y="1252779"/>
            <a:chExt cx="1348200" cy="309168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83E830F-2181-3162-B80A-614942F51D70}"/>
                    </a:ext>
                  </a:extLst>
                </p14:cNvPr>
                <p14:cNvContentPartPr/>
                <p14:nvPr/>
              </p14:nvContentPartPr>
              <p14:xfrm>
                <a:off x="1607830" y="1288419"/>
                <a:ext cx="525600" cy="350280"/>
              </p14:xfrm>
            </p:contentPart>
          </mc:Choice>
          <mc:Fallback xmlns="">
            <p:pic>
              <p:nvPicPr>
                <p:cNvPr id="2" name="Ink 1">
                  <a:extLst>
                    <a:ext uri="{FF2B5EF4-FFF2-40B4-BE49-F238E27FC236}">
                      <a16:creationId xmlns:a16="http://schemas.microsoft.com/office/drawing/2014/main" id="{283E830F-2181-3162-B80A-614942F51D70}"/>
                    </a:ext>
                  </a:extLst>
                </p:cNvPr>
                <p:cNvPicPr/>
                <p:nvPr/>
              </p:nvPicPr>
              <p:blipFill>
                <a:blip r:embed="rId3"/>
                <a:stretch>
                  <a:fillRect/>
                </a:stretch>
              </p:blipFill>
              <p:spPr>
                <a:xfrm>
                  <a:off x="1598830" y="1279419"/>
                  <a:ext cx="5432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D59070B-709D-FA48-4E0A-A46707E69285}"/>
                    </a:ext>
                  </a:extLst>
                </p14:cNvPr>
                <p14:cNvContentPartPr/>
                <p14:nvPr/>
              </p14:nvContentPartPr>
              <p14:xfrm>
                <a:off x="1165390" y="1252779"/>
                <a:ext cx="1051560" cy="1239120"/>
              </p14:xfrm>
            </p:contentPart>
          </mc:Choice>
          <mc:Fallback xmlns="">
            <p:pic>
              <p:nvPicPr>
                <p:cNvPr id="3" name="Ink 2">
                  <a:extLst>
                    <a:ext uri="{FF2B5EF4-FFF2-40B4-BE49-F238E27FC236}">
                      <a16:creationId xmlns:a16="http://schemas.microsoft.com/office/drawing/2014/main" id="{1D59070B-709D-FA48-4E0A-A46707E69285}"/>
                    </a:ext>
                  </a:extLst>
                </p:cNvPr>
                <p:cNvPicPr/>
                <p:nvPr/>
              </p:nvPicPr>
              <p:blipFill>
                <a:blip r:embed="rId5"/>
                <a:stretch>
                  <a:fillRect/>
                </a:stretch>
              </p:blipFill>
              <p:spPr>
                <a:xfrm>
                  <a:off x="1156750" y="1243779"/>
                  <a:ext cx="1069200" cy="1256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D510C9D-0839-0FB1-E394-9B4F05FAA29A}"/>
                    </a:ext>
                  </a:extLst>
                </p14:cNvPr>
                <p14:cNvContentPartPr/>
                <p14:nvPr/>
              </p14:nvContentPartPr>
              <p14:xfrm>
                <a:off x="1726990" y="1765419"/>
                <a:ext cx="786600" cy="2579040"/>
              </p14:xfrm>
            </p:contentPart>
          </mc:Choice>
          <mc:Fallback xmlns="">
            <p:pic>
              <p:nvPicPr>
                <p:cNvPr id="5" name="Ink 4">
                  <a:extLst>
                    <a:ext uri="{FF2B5EF4-FFF2-40B4-BE49-F238E27FC236}">
                      <a16:creationId xmlns:a16="http://schemas.microsoft.com/office/drawing/2014/main" id="{5D510C9D-0839-0FB1-E394-9B4F05FAA29A}"/>
                    </a:ext>
                  </a:extLst>
                </p:cNvPr>
                <p:cNvPicPr/>
                <p:nvPr/>
              </p:nvPicPr>
              <p:blipFill>
                <a:blip r:embed="rId7"/>
                <a:stretch>
                  <a:fillRect/>
                </a:stretch>
              </p:blipFill>
              <p:spPr>
                <a:xfrm>
                  <a:off x="1718350" y="1756419"/>
                  <a:ext cx="804240" cy="259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52417F5-8FC0-2BCB-60CC-390F7219F8A0}"/>
                  </a:ext>
                </a:extLst>
              </p14:cNvPr>
              <p14:cNvContentPartPr/>
              <p14:nvPr/>
            </p14:nvContentPartPr>
            <p14:xfrm>
              <a:off x="1765150" y="3972579"/>
              <a:ext cx="471600" cy="592920"/>
            </p14:xfrm>
          </p:contentPart>
        </mc:Choice>
        <mc:Fallback xmlns="">
          <p:pic>
            <p:nvPicPr>
              <p:cNvPr id="4" name="Ink 3">
                <a:extLst>
                  <a:ext uri="{FF2B5EF4-FFF2-40B4-BE49-F238E27FC236}">
                    <a16:creationId xmlns:a16="http://schemas.microsoft.com/office/drawing/2014/main" id="{C52417F5-8FC0-2BCB-60CC-390F7219F8A0}"/>
                  </a:ext>
                </a:extLst>
              </p:cNvPr>
              <p:cNvPicPr/>
              <p:nvPr/>
            </p:nvPicPr>
            <p:blipFill>
              <a:blip r:embed="rId9"/>
              <a:stretch>
                <a:fillRect/>
              </a:stretch>
            </p:blipFill>
            <p:spPr>
              <a:xfrm>
                <a:off x="1756150" y="3963579"/>
                <a:ext cx="489240" cy="61056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a:extLst>
              <a:ext uri="{FF2B5EF4-FFF2-40B4-BE49-F238E27FC236}">
                <a16:creationId xmlns:a16="http://schemas.microsoft.com/office/drawing/2014/main" id="{DAA9558C-0C01-F185-8D5A-D0C999332731}"/>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36866" name="Rectangle 3">
            <a:extLst>
              <a:ext uri="{FF2B5EF4-FFF2-40B4-BE49-F238E27FC236}">
                <a16:creationId xmlns:a16="http://schemas.microsoft.com/office/drawing/2014/main" id="{B6623FA3-5739-A5C5-30CE-D759F33D0F1A}"/>
              </a:ext>
            </a:extLst>
          </p:cNvPr>
          <p:cNvSpPr>
            <a:spLocks noGrp="1"/>
          </p:cNvSpPr>
          <p:nvPr>
            <p:ph idx="1"/>
          </p:nvPr>
        </p:nvSpPr>
        <p:spPr/>
        <p:txBody>
          <a:bodyPr/>
          <a:lstStyle/>
          <a:p>
            <a:pPr eaLnBrk="1" hangingPunct="1"/>
            <a:r>
              <a:rPr lang="en-US" altLang="zh-CN" dirty="0"/>
              <a:t>Coherence</a:t>
            </a:r>
            <a:r>
              <a:rPr lang="zh-CN" altLang="en-US" dirty="0"/>
              <a:t>旨在为设计者提供现场研究到需求分析的指导</a:t>
            </a:r>
          </a:p>
          <a:p>
            <a:pPr lvl="1" eaLnBrk="1" hangingPunct="1"/>
            <a:r>
              <a:rPr lang="zh-CN" altLang="en-US" dirty="0"/>
              <a:t>支持工作情景的分析，并为</a:t>
            </a:r>
            <a:r>
              <a:rPr lang="en-US" altLang="zh-CN" dirty="0"/>
              <a:t>OOA</a:t>
            </a:r>
            <a:r>
              <a:rPr lang="zh-CN" altLang="en-US" dirty="0"/>
              <a:t>产生一个输入信息集合</a:t>
            </a:r>
          </a:p>
          <a:p>
            <a:pPr lvl="1" eaLnBrk="1" hangingPunct="1"/>
            <a:r>
              <a:rPr lang="zh-CN" altLang="en-US" dirty="0"/>
              <a:t>关心</a:t>
            </a:r>
            <a:r>
              <a:rPr lang="en-US" altLang="zh-CN" dirty="0"/>
              <a:t>OOA</a:t>
            </a:r>
            <a:r>
              <a:rPr lang="zh-CN" altLang="en-US" dirty="0"/>
              <a:t>的关键问题：什么是基本用例和相关的对象</a:t>
            </a:r>
          </a:p>
          <a:p>
            <a:pPr lvl="2" eaLnBrk="1" hangingPunct="1"/>
            <a:r>
              <a:rPr lang="zh-CN" altLang="en-US" dirty="0"/>
              <a:t>支持设计者集中于所分析的领域的社会特征上</a:t>
            </a:r>
          </a:p>
          <a:p>
            <a:pPr lvl="2" eaLnBrk="1" hangingPunct="1"/>
            <a:r>
              <a:rPr lang="zh-CN" altLang="en-US" dirty="0"/>
              <a:t>这些特征为开发系统需求（用例、对象模型）提供了信息</a:t>
            </a:r>
          </a:p>
        </p:txBody>
      </p:sp>
      <p:sp>
        <p:nvSpPr>
          <p:cNvPr id="36867" name="灯片编号占位符 3">
            <a:extLst>
              <a:ext uri="{FF2B5EF4-FFF2-40B4-BE49-F238E27FC236}">
                <a16:creationId xmlns:a16="http://schemas.microsoft.com/office/drawing/2014/main" id="{65D58BFE-5B5F-43B1-2D80-AABDACCDB12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998C20C2-530D-4DC7-B9DA-C4FDCE651665}"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22</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36868" name="Picture 5">
            <a:extLst>
              <a:ext uri="{FF2B5EF4-FFF2-40B4-BE49-F238E27FC236}">
                <a16:creationId xmlns:a16="http://schemas.microsoft.com/office/drawing/2014/main" id="{31CD9467-8C9B-842C-41CF-0F5F6F1FD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5187758"/>
            <a:ext cx="2232472" cy="150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a:extLst>
              <a:ext uri="{FF2B5EF4-FFF2-40B4-BE49-F238E27FC236}">
                <a16:creationId xmlns:a16="http://schemas.microsoft.com/office/drawing/2014/main" id="{6ED3D6C3-9A59-9CC8-C45D-8DA43D0610E2}"/>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37890" name="Rectangle 3">
            <a:extLst>
              <a:ext uri="{FF2B5EF4-FFF2-40B4-BE49-F238E27FC236}">
                <a16:creationId xmlns:a16="http://schemas.microsoft.com/office/drawing/2014/main" id="{2A3309A7-7D53-DAFF-824A-3357A49DE665}"/>
              </a:ext>
            </a:extLst>
          </p:cNvPr>
          <p:cNvSpPr>
            <a:spLocks noGrp="1"/>
          </p:cNvSpPr>
          <p:nvPr>
            <p:ph idx="1"/>
          </p:nvPr>
        </p:nvSpPr>
        <p:spPr/>
        <p:txBody>
          <a:bodyPr/>
          <a:lstStyle/>
          <a:p>
            <a:pPr lvl="1" eaLnBrk="1" hangingPunct="1"/>
            <a:r>
              <a:rPr lang="zh-CN" altLang="en-US"/>
              <a:t>工作分析的结构化基于三个社会观点，即上述的三个方面</a:t>
            </a:r>
          </a:p>
          <a:p>
            <a:pPr lvl="2" eaLnBrk="1" hangingPunct="1"/>
            <a:r>
              <a:rPr lang="zh-CN" altLang="en-US"/>
              <a:t>提供合适的问题使设计者集中于分析工作场所的相关信息</a:t>
            </a:r>
          </a:p>
          <a:p>
            <a:pPr lvl="1" eaLnBrk="1" hangingPunct="1"/>
            <a:endParaRPr lang="zh-CN" altLang="en-US"/>
          </a:p>
          <a:p>
            <a:pPr eaLnBrk="1" hangingPunct="1"/>
            <a:endParaRPr lang="en-US" altLang="zh-CN"/>
          </a:p>
        </p:txBody>
      </p:sp>
      <p:sp>
        <p:nvSpPr>
          <p:cNvPr id="37891" name="灯片编号占位符 3">
            <a:extLst>
              <a:ext uri="{FF2B5EF4-FFF2-40B4-BE49-F238E27FC236}">
                <a16:creationId xmlns:a16="http://schemas.microsoft.com/office/drawing/2014/main" id="{72CACCAC-E057-E853-51A6-3365EED807B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AB85871A-755C-4460-8BBE-C062BA8AEC31}"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23</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37892" name="Picture 4">
            <a:extLst>
              <a:ext uri="{FF2B5EF4-FFF2-40B4-BE49-F238E27FC236}">
                <a16:creationId xmlns:a16="http://schemas.microsoft.com/office/drawing/2014/main" id="{1DA4D4F1-8527-ADCD-D92A-04D994F16A5E}"/>
              </a:ext>
            </a:extLst>
          </p:cNvPr>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a:stretch>
            <a:fillRect/>
          </a:stretch>
        </p:blipFill>
        <p:spPr bwMode="auto">
          <a:xfrm>
            <a:off x="1763713" y="1916113"/>
            <a:ext cx="5700712"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a:extLst>
              <a:ext uri="{FF2B5EF4-FFF2-40B4-BE49-F238E27FC236}">
                <a16:creationId xmlns:a16="http://schemas.microsoft.com/office/drawing/2014/main" id="{8761B832-7FC6-5A46-3FEB-2EE8AD2B88E5}"/>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38914" name="Rectangle 3">
            <a:extLst>
              <a:ext uri="{FF2B5EF4-FFF2-40B4-BE49-F238E27FC236}">
                <a16:creationId xmlns:a16="http://schemas.microsoft.com/office/drawing/2014/main" id="{133373C7-7D68-E618-77F3-47505DA96302}"/>
              </a:ext>
            </a:extLst>
          </p:cNvPr>
          <p:cNvSpPr>
            <a:spLocks noGrp="1"/>
          </p:cNvSpPr>
          <p:nvPr>
            <p:ph idx="1"/>
          </p:nvPr>
        </p:nvSpPr>
        <p:spPr/>
        <p:txBody>
          <a:bodyPr/>
          <a:lstStyle/>
          <a:p>
            <a:pPr lvl="1" eaLnBrk="1" hangingPunct="1"/>
            <a:r>
              <a:rPr lang="zh-CN" altLang="en-US"/>
              <a:t>提供一组关注点帮助将对工作的关注映射为对系统的关注</a:t>
            </a:r>
          </a:p>
          <a:p>
            <a:pPr lvl="1" eaLnBrk="1" hangingPunct="1"/>
            <a:r>
              <a:rPr lang="zh-CN" altLang="en-US"/>
              <a:t>关注点反映了组织的目标和必须满足的全局需求</a:t>
            </a:r>
          </a:p>
          <a:p>
            <a:pPr lvl="2" eaLnBrk="1" hangingPunct="1"/>
            <a:r>
              <a:rPr lang="zh-CN" altLang="en-US"/>
              <a:t>将系统应做什么的传统观念转变为如何提供更好的服务</a:t>
            </a:r>
          </a:p>
          <a:p>
            <a:pPr lvl="2" eaLnBrk="1" hangingPunct="1"/>
            <a:r>
              <a:rPr lang="zh-CN" altLang="en-US"/>
              <a:t>显式将组织目标和意图联系到对系统的需求</a:t>
            </a:r>
          </a:p>
          <a:p>
            <a:pPr lvl="2" eaLnBrk="1" hangingPunct="1"/>
            <a:r>
              <a:rPr lang="zh-CN" altLang="en-US"/>
              <a:t>关注点和观点之间存在一个正交的关系</a:t>
            </a:r>
          </a:p>
          <a:p>
            <a:pPr lvl="2" eaLnBrk="1" hangingPunct="1"/>
            <a:endParaRPr lang="zh-CN" altLang="en-US"/>
          </a:p>
          <a:p>
            <a:pPr lvl="1" eaLnBrk="1" hangingPunct="1"/>
            <a:endParaRPr lang="zh-CN" altLang="en-US"/>
          </a:p>
          <a:p>
            <a:pPr lvl="1" eaLnBrk="1" hangingPunct="1"/>
            <a:endParaRPr lang="zh-CN" altLang="en-US"/>
          </a:p>
          <a:p>
            <a:pPr lvl="2" eaLnBrk="1" hangingPunct="1"/>
            <a:endParaRPr lang="zh-CN" altLang="en-US"/>
          </a:p>
          <a:p>
            <a:pPr lvl="2" eaLnBrk="1" hangingPunct="1"/>
            <a:endParaRPr lang="en-US" altLang="zh-CN"/>
          </a:p>
        </p:txBody>
      </p:sp>
      <p:sp>
        <p:nvSpPr>
          <p:cNvPr id="38915" name="灯片编号占位符 3">
            <a:extLst>
              <a:ext uri="{FF2B5EF4-FFF2-40B4-BE49-F238E27FC236}">
                <a16:creationId xmlns:a16="http://schemas.microsoft.com/office/drawing/2014/main" id="{DBE80389-967C-9496-4BEE-C3C1A171323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523136C8-F315-4F19-A859-666393A4FE29}"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24</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38916" name="Picture 4">
            <a:extLst>
              <a:ext uri="{FF2B5EF4-FFF2-40B4-BE49-F238E27FC236}">
                <a16:creationId xmlns:a16="http://schemas.microsoft.com/office/drawing/2014/main" id="{FCD4E42A-D591-36C4-9C60-9B7E1CB64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997200"/>
            <a:ext cx="5329238"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a:extLst>
              <a:ext uri="{FF2B5EF4-FFF2-40B4-BE49-F238E27FC236}">
                <a16:creationId xmlns:a16="http://schemas.microsoft.com/office/drawing/2014/main" id="{4ABB54D8-FFA0-5C97-4A29-F15FE377FC38}"/>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39938" name="Rectangle 3">
            <a:extLst>
              <a:ext uri="{FF2B5EF4-FFF2-40B4-BE49-F238E27FC236}">
                <a16:creationId xmlns:a16="http://schemas.microsoft.com/office/drawing/2014/main" id="{DC3A7470-F2BF-196B-C5D4-C283861CED75}"/>
              </a:ext>
            </a:extLst>
          </p:cNvPr>
          <p:cNvSpPr>
            <a:spLocks noGrp="1"/>
          </p:cNvSpPr>
          <p:nvPr>
            <p:ph idx="1"/>
          </p:nvPr>
        </p:nvSpPr>
        <p:spPr>
          <a:xfrm>
            <a:off x="685800" y="1066800"/>
            <a:ext cx="7772400" cy="4594225"/>
          </a:xfrm>
        </p:spPr>
        <p:txBody>
          <a:bodyPr/>
          <a:lstStyle/>
          <a:p>
            <a:pPr lvl="1" eaLnBrk="1" hangingPunct="1">
              <a:lnSpc>
                <a:spcPct val="80000"/>
              </a:lnSpc>
            </a:pPr>
            <a:r>
              <a:rPr lang="en-US" altLang="zh-CN" sz="2600"/>
              <a:t>Coherence</a:t>
            </a:r>
            <a:r>
              <a:rPr lang="zh-CN" altLang="en-US" sz="2600"/>
              <a:t>引入了四个主要的社会关注点</a:t>
            </a:r>
          </a:p>
          <a:p>
            <a:pPr lvl="2" eaLnBrk="1" hangingPunct="1">
              <a:lnSpc>
                <a:spcPct val="80000"/>
              </a:lnSpc>
            </a:pPr>
            <a:r>
              <a:rPr lang="zh-CN" altLang="en-US" sz="2200"/>
              <a:t>书面及计算机工作：存在的书面和计算机系统的工作方式，及人们如何在工作场所中利用它们</a:t>
            </a:r>
          </a:p>
          <a:p>
            <a:pPr lvl="3" eaLnBrk="1" hangingPunct="1">
              <a:lnSpc>
                <a:spcPct val="80000"/>
              </a:lnSpc>
            </a:pPr>
            <a:r>
              <a:rPr lang="zh-CN" altLang="en-US" sz="1900"/>
              <a:t>驱动分布式协调，以及分布式协调的表达机制</a:t>
            </a:r>
          </a:p>
          <a:p>
            <a:pPr lvl="3" eaLnBrk="1" hangingPunct="1">
              <a:lnSpc>
                <a:spcPct val="80000"/>
              </a:lnSpc>
            </a:pPr>
            <a:r>
              <a:rPr lang="zh-CN" altLang="en-US" sz="1900"/>
              <a:t>组织规划和过程的具体化</a:t>
            </a:r>
          </a:p>
          <a:p>
            <a:pPr lvl="3" eaLnBrk="1" hangingPunct="1">
              <a:lnSpc>
                <a:spcPct val="80000"/>
              </a:lnSpc>
            </a:pPr>
            <a:r>
              <a:rPr lang="zh-CN" altLang="en-US" sz="1900"/>
              <a:t>开发和共享工作感知的机制</a:t>
            </a:r>
          </a:p>
          <a:p>
            <a:pPr lvl="2" eaLnBrk="1" hangingPunct="1">
              <a:lnSpc>
                <a:spcPct val="80000"/>
              </a:lnSpc>
            </a:pPr>
            <a:r>
              <a:rPr lang="zh-CN" altLang="en-US" sz="2200"/>
              <a:t>训练和本地知识的使用：使工作易于完成的变通和捷径</a:t>
            </a:r>
          </a:p>
          <a:p>
            <a:pPr lvl="3" eaLnBrk="1" hangingPunct="1">
              <a:lnSpc>
                <a:spcPct val="80000"/>
              </a:lnSpc>
            </a:pPr>
            <a:r>
              <a:rPr lang="zh-CN" altLang="en-US" sz="1900"/>
              <a:t>工作者如何应用他们的训练，以便完成其任务</a:t>
            </a:r>
          </a:p>
          <a:p>
            <a:pPr lvl="3" eaLnBrk="1" hangingPunct="1">
              <a:lnSpc>
                <a:spcPct val="80000"/>
              </a:lnSpc>
            </a:pPr>
            <a:r>
              <a:rPr lang="zh-CN" altLang="en-US" sz="1900"/>
              <a:t>他们是如何访问和使用本地知识的</a:t>
            </a:r>
          </a:p>
          <a:p>
            <a:pPr lvl="2" eaLnBrk="1" hangingPunct="1">
              <a:lnSpc>
                <a:spcPct val="80000"/>
              </a:lnSpc>
            </a:pPr>
            <a:r>
              <a:rPr lang="zh-CN" altLang="en-US" sz="2200"/>
              <a:t>空间和时间上的组织：工作场所的空间布局和所执行的工作之间的关系，以及工作的时间方面</a:t>
            </a:r>
          </a:p>
          <a:p>
            <a:pPr lvl="3" eaLnBrk="1" hangingPunct="1">
              <a:lnSpc>
                <a:spcPct val="80000"/>
              </a:lnSpc>
            </a:pPr>
            <a:r>
              <a:rPr lang="zh-CN" altLang="en-US" sz="1900"/>
              <a:t>工作在空间和时间上的组织方式可以对分布式协作和工作感知产生问题和可能性</a:t>
            </a:r>
          </a:p>
        </p:txBody>
      </p:sp>
      <p:sp>
        <p:nvSpPr>
          <p:cNvPr id="39939" name="灯片编号占位符 3">
            <a:extLst>
              <a:ext uri="{FF2B5EF4-FFF2-40B4-BE49-F238E27FC236}">
                <a16:creationId xmlns:a16="http://schemas.microsoft.com/office/drawing/2014/main" id="{F05EFA33-47D6-9468-253E-77A5AD9F7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BC98199C-D1B6-4130-94B8-EF7C2CA40FBA}"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25</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a:extLst>
              <a:ext uri="{FF2B5EF4-FFF2-40B4-BE49-F238E27FC236}">
                <a16:creationId xmlns:a16="http://schemas.microsoft.com/office/drawing/2014/main" id="{D2562DE6-4EBE-8306-D137-1D0DD2BA7E74}"/>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40962" name="Rectangle 3">
            <a:extLst>
              <a:ext uri="{FF2B5EF4-FFF2-40B4-BE49-F238E27FC236}">
                <a16:creationId xmlns:a16="http://schemas.microsoft.com/office/drawing/2014/main" id="{ABD95590-B122-3DCE-7C69-EE6B0F259180}"/>
              </a:ext>
            </a:extLst>
          </p:cNvPr>
          <p:cNvSpPr>
            <a:spLocks noGrp="1"/>
          </p:cNvSpPr>
          <p:nvPr>
            <p:ph idx="1"/>
          </p:nvPr>
        </p:nvSpPr>
        <p:spPr/>
        <p:txBody>
          <a:bodyPr/>
          <a:lstStyle/>
          <a:p>
            <a:pPr lvl="3" eaLnBrk="1" hangingPunct="1"/>
            <a:r>
              <a:rPr lang="zh-CN" altLang="en-US"/>
              <a:t>使得开发组织规划和过程成为完成工作的基础</a:t>
            </a:r>
          </a:p>
          <a:p>
            <a:pPr lvl="2" eaLnBrk="1" hangingPunct="1"/>
            <a:r>
              <a:rPr lang="zh-CN" altLang="en-US"/>
              <a:t>组织记忆：规划和过程正式记录在动作表、操作手册上，但实践中工作者也可以有自己的规划记忆方式</a:t>
            </a:r>
          </a:p>
          <a:p>
            <a:pPr lvl="1" eaLnBrk="1" hangingPunct="1"/>
            <a:r>
              <a:rPr lang="zh-CN" altLang="en-US"/>
              <a:t>帮助设计者在工作分析中集中于关注点的问题</a:t>
            </a:r>
          </a:p>
        </p:txBody>
      </p:sp>
      <p:sp>
        <p:nvSpPr>
          <p:cNvPr id="40963" name="灯片编号占位符 3">
            <a:extLst>
              <a:ext uri="{FF2B5EF4-FFF2-40B4-BE49-F238E27FC236}">
                <a16:creationId xmlns:a16="http://schemas.microsoft.com/office/drawing/2014/main" id="{73B6CFCC-44F6-44F0-66D1-067C6D9ABF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941D2109-9659-4C4C-A310-1A4720470548}"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26</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40964" name="Picture 4">
            <a:extLst>
              <a:ext uri="{FF2B5EF4-FFF2-40B4-BE49-F238E27FC236}">
                <a16:creationId xmlns:a16="http://schemas.microsoft.com/office/drawing/2014/main" id="{D8A110A3-4C17-972D-5978-B54C35152E6F}"/>
              </a:ext>
            </a:extLst>
          </p:cNvPr>
          <p:cNvPicPr>
            <a:picLocks noChangeAspect="1" noChangeArrowheads="1"/>
          </p:cNvPicPr>
          <p:nvPr/>
        </p:nvPicPr>
        <p:blipFill>
          <a:blip r:embed="rId2">
            <a:lum bright="42000" contrast="60000"/>
            <a:extLst>
              <a:ext uri="{28A0092B-C50C-407E-A947-70E740481C1C}">
                <a14:useLocalDpi xmlns:a14="http://schemas.microsoft.com/office/drawing/2010/main" val="0"/>
              </a:ext>
            </a:extLst>
          </a:blip>
          <a:srcRect/>
          <a:stretch>
            <a:fillRect/>
          </a:stretch>
        </p:blipFill>
        <p:spPr bwMode="auto">
          <a:xfrm>
            <a:off x="1619250" y="2492375"/>
            <a:ext cx="5465763"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a:extLst>
              <a:ext uri="{FF2B5EF4-FFF2-40B4-BE49-F238E27FC236}">
                <a16:creationId xmlns:a16="http://schemas.microsoft.com/office/drawing/2014/main" id="{1C8F0011-E24B-3BF7-2863-41A400B7B7AC}"/>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9.4.1 Coherence</a:t>
            </a:r>
          </a:p>
        </p:txBody>
      </p:sp>
      <p:sp>
        <p:nvSpPr>
          <p:cNvPr id="41986" name="Rectangle 3">
            <a:extLst>
              <a:ext uri="{FF2B5EF4-FFF2-40B4-BE49-F238E27FC236}">
                <a16:creationId xmlns:a16="http://schemas.microsoft.com/office/drawing/2014/main" id="{E126E7D2-1A6D-F3B6-9197-D4BD7014CCBA}"/>
              </a:ext>
            </a:extLst>
          </p:cNvPr>
          <p:cNvSpPr>
            <a:spLocks noGrp="1"/>
          </p:cNvSpPr>
          <p:nvPr>
            <p:ph idx="1"/>
          </p:nvPr>
        </p:nvSpPr>
        <p:spPr/>
        <p:txBody>
          <a:bodyPr/>
          <a:lstStyle/>
          <a:p>
            <a:pPr eaLnBrk="1" hangingPunct="1"/>
            <a:r>
              <a:rPr lang="zh-CN" altLang="en-US"/>
              <a:t>工作分析与系统模型的联系</a:t>
            </a:r>
          </a:p>
          <a:p>
            <a:pPr lvl="1" eaLnBrk="1" hangingPunct="1"/>
            <a:r>
              <a:rPr lang="en-US" altLang="zh-CN"/>
              <a:t>Coherence</a:t>
            </a:r>
            <a:r>
              <a:rPr lang="zh-CN" altLang="en-US"/>
              <a:t>通过用例模型将工作场所的社会方面引入</a:t>
            </a:r>
            <a:r>
              <a:rPr lang="en-US" altLang="zh-CN"/>
              <a:t>OOA</a:t>
            </a:r>
          </a:p>
        </p:txBody>
      </p:sp>
      <p:sp>
        <p:nvSpPr>
          <p:cNvPr id="41987" name="灯片编号占位符 3">
            <a:extLst>
              <a:ext uri="{FF2B5EF4-FFF2-40B4-BE49-F238E27FC236}">
                <a16:creationId xmlns:a16="http://schemas.microsoft.com/office/drawing/2014/main" id="{43FE6BD2-0EAC-5BDA-2D5E-51074B3E5B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FE7B0F64-487E-4833-94FF-3929F6A5296A}"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27</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41988" name="Picture 4">
            <a:extLst>
              <a:ext uri="{FF2B5EF4-FFF2-40B4-BE49-F238E27FC236}">
                <a16:creationId xmlns:a16="http://schemas.microsoft.com/office/drawing/2014/main" id="{25E7DDD5-73E4-77AD-57E4-6776583F6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989138"/>
            <a:ext cx="8640762" cy="39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a:extLst>
              <a:ext uri="{FF2B5EF4-FFF2-40B4-BE49-F238E27FC236}">
                <a16:creationId xmlns:a16="http://schemas.microsoft.com/office/drawing/2014/main" id="{DD5D8410-A7FB-A3D6-735B-0EA0B30F5A54}"/>
              </a:ext>
            </a:extLst>
          </p:cNvPr>
          <p:cNvSpPr>
            <a:spLocks noGrp="1" noChangeArrowheads="1"/>
          </p:cNvSpPr>
          <p:nvPr>
            <p:ph type="title"/>
          </p:nvPr>
        </p:nvSpPr>
        <p:spPr/>
        <p:txBody>
          <a:bodyPr>
            <a:normAutofit fontScale="90000"/>
          </a:bodyPr>
          <a:lstStyle/>
          <a:p>
            <a:pPr eaLnBrk="1" hangingPunct="1">
              <a:defRPr/>
            </a:pPr>
            <a:r>
              <a:rPr lang="en-US" altLang="zh-CN" sz="3900">
                <a:effectLst>
                  <a:outerShdw blurRad="38100" dist="38100" dir="2700000" algn="tl">
                    <a:srgbClr val="C0C0C0"/>
                  </a:outerShdw>
                </a:effectLst>
              </a:rPr>
              <a:t>9.4.2 </a:t>
            </a:r>
            <a:r>
              <a:rPr lang="zh-CN" altLang="en-US" sz="3900">
                <a:effectLst>
                  <a:outerShdw blurRad="38100" dist="38100" dir="2700000" algn="tl">
                    <a:srgbClr val="C0C0C0"/>
                  </a:outerShdw>
                </a:effectLst>
              </a:rPr>
              <a:t>上下文设计</a:t>
            </a:r>
            <a:r>
              <a:rPr lang="en-US" altLang="zh-CN" sz="3900">
                <a:effectLst>
                  <a:outerShdw blurRad="38100" dist="38100" dir="2700000" algn="tl">
                    <a:srgbClr val="C0C0C0"/>
                  </a:outerShdw>
                </a:effectLst>
              </a:rPr>
              <a:t>(Contextual Design)</a:t>
            </a:r>
          </a:p>
        </p:txBody>
      </p:sp>
      <p:sp>
        <p:nvSpPr>
          <p:cNvPr id="43010" name="Rectangle 3">
            <a:extLst>
              <a:ext uri="{FF2B5EF4-FFF2-40B4-BE49-F238E27FC236}">
                <a16:creationId xmlns:a16="http://schemas.microsoft.com/office/drawing/2014/main" id="{CD1EA838-5C68-3947-C5DF-AA0FB31826C6}"/>
              </a:ext>
            </a:extLst>
          </p:cNvPr>
          <p:cNvSpPr>
            <a:spLocks noGrp="1"/>
          </p:cNvSpPr>
          <p:nvPr>
            <p:ph idx="1"/>
          </p:nvPr>
        </p:nvSpPr>
        <p:spPr>
          <a:xfrm>
            <a:off x="1042988" y="1447800"/>
            <a:ext cx="7499350" cy="4800600"/>
          </a:xfrm>
        </p:spPr>
        <p:txBody>
          <a:bodyPr/>
          <a:lstStyle/>
          <a:p>
            <a:pPr eaLnBrk="1" hangingPunct="1">
              <a:lnSpc>
                <a:spcPct val="80000"/>
              </a:lnSpc>
            </a:pPr>
            <a:r>
              <a:rPr lang="zh-CN" altLang="en-US" sz="2500"/>
              <a:t>一种在商业上广泛采用的结构化方法</a:t>
            </a:r>
          </a:p>
          <a:p>
            <a:pPr eaLnBrk="1" hangingPunct="1">
              <a:lnSpc>
                <a:spcPct val="80000"/>
              </a:lnSpc>
            </a:pPr>
            <a:r>
              <a:rPr lang="zh-CN" altLang="en-US" sz="2500"/>
              <a:t>类似于</a:t>
            </a:r>
            <a:r>
              <a:rPr lang="en-US" altLang="zh-CN" sz="2500"/>
              <a:t>Coherence</a:t>
            </a:r>
            <a:r>
              <a:rPr lang="zh-CN" altLang="en-US" sz="2500"/>
              <a:t>，用于解决任何</a:t>
            </a:r>
            <a:r>
              <a:rPr lang="en-US" altLang="zh-CN" sz="2500"/>
              <a:t>UCD</a:t>
            </a:r>
            <a:r>
              <a:rPr lang="zh-CN" altLang="en-US" sz="2500"/>
              <a:t>过程所面临的问题</a:t>
            </a:r>
          </a:p>
          <a:p>
            <a:pPr lvl="1" eaLnBrk="1" hangingPunct="1">
              <a:lnSpc>
                <a:spcPct val="80000"/>
              </a:lnSpc>
            </a:pPr>
            <a:r>
              <a:rPr lang="zh-CN" altLang="en-US" sz="2200"/>
              <a:t>设计者如何理解用户？从实地调查中的数据收集和分析</a:t>
            </a:r>
          </a:p>
          <a:p>
            <a:pPr lvl="1" eaLnBrk="1" hangingPunct="1">
              <a:lnSpc>
                <a:spcPct val="80000"/>
              </a:lnSpc>
            </a:pPr>
            <a:r>
              <a:rPr lang="zh-CN" altLang="en-US" sz="2200"/>
              <a:t>如何在系统中反映这种理解？将信息应用于设计过程</a:t>
            </a:r>
          </a:p>
          <a:p>
            <a:pPr eaLnBrk="1" hangingPunct="1">
              <a:lnSpc>
                <a:spcPct val="80000"/>
              </a:lnSpc>
            </a:pPr>
            <a:r>
              <a:rPr lang="zh-CN" altLang="en-US" sz="2500"/>
              <a:t>上下文设计包括七个步骤：上下文质询、工作建模、合并、工作再设计、用户环境设计、纸模及用户测试、付诸实践</a:t>
            </a:r>
          </a:p>
          <a:p>
            <a:pPr lvl="1" eaLnBrk="1" hangingPunct="1">
              <a:lnSpc>
                <a:spcPct val="80000"/>
              </a:lnSpc>
            </a:pPr>
            <a:r>
              <a:rPr lang="zh-CN" altLang="en-US" sz="2200"/>
              <a:t>以下简介前三个步骤，因讨论的重点是理解用户的工作</a:t>
            </a:r>
          </a:p>
          <a:p>
            <a:pPr lvl="1" eaLnBrk="1" hangingPunct="1">
              <a:lnSpc>
                <a:spcPct val="80000"/>
              </a:lnSpc>
            </a:pPr>
            <a:r>
              <a:rPr lang="zh-CN" altLang="en-US" sz="2200"/>
              <a:t>工作再设计涉及改进工作过程，超出本课程范围</a:t>
            </a:r>
          </a:p>
          <a:p>
            <a:pPr lvl="1" eaLnBrk="1" hangingPunct="1">
              <a:lnSpc>
                <a:spcPct val="80000"/>
              </a:lnSpc>
            </a:pPr>
            <a:r>
              <a:rPr lang="zh-CN" altLang="en-US" sz="2200"/>
              <a:t>纸模及用户测试设计建立原型和测试（</a:t>
            </a:r>
            <a:r>
              <a:rPr lang="en-US" altLang="zh-CN" sz="2200"/>
              <a:t>8.2</a:t>
            </a:r>
            <a:r>
              <a:rPr lang="zh-CN" altLang="en-US" sz="2200"/>
              <a:t>节）</a:t>
            </a:r>
          </a:p>
          <a:p>
            <a:pPr lvl="1" eaLnBrk="1" hangingPunct="1">
              <a:lnSpc>
                <a:spcPct val="80000"/>
              </a:lnSpc>
            </a:pPr>
            <a:r>
              <a:rPr lang="zh-CN" altLang="en-US" sz="2200"/>
              <a:t>付诸实践涉及到系统在工作中的实用性（</a:t>
            </a:r>
            <a:r>
              <a:rPr lang="en-US" altLang="zh-CN" sz="2200"/>
              <a:t>8.2</a:t>
            </a:r>
            <a:r>
              <a:rPr lang="zh-CN" altLang="en-US" sz="2200"/>
              <a:t>节）</a:t>
            </a:r>
          </a:p>
        </p:txBody>
      </p:sp>
      <p:sp>
        <p:nvSpPr>
          <p:cNvPr id="43011" name="灯片编号占位符 3">
            <a:extLst>
              <a:ext uri="{FF2B5EF4-FFF2-40B4-BE49-F238E27FC236}">
                <a16:creationId xmlns:a16="http://schemas.microsoft.com/office/drawing/2014/main" id="{CE43931F-AA28-5B1C-98D7-47EE5FE174A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00675666-DE60-480B-9658-126D20C42B95}"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28</a:t>
            </a:fld>
            <a:endParaRPr lang="en-US" altLang="zh-CN" sz="1200">
              <a:solidFill>
                <a:srgbClr val="B5A788"/>
              </a:solidFill>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1AEA0D7-4BCC-2407-2272-F29DB198DD12}"/>
                  </a:ext>
                </a:extLst>
              </p14:cNvPr>
              <p14:cNvContentPartPr/>
              <p14:nvPr/>
            </p14:nvContentPartPr>
            <p14:xfrm>
              <a:off x="1069270" y="3177339"/>
              <a:ext cx="686880" cy="839880"/>
            </p14:xfrm>
          </p:contentPart>
        </mc:Choice>
        <mc:Fallback xmlns="">
          <p:pic>
            <p:nvPicPr>
              <p:cNvPr id="2" name="Ink 1">
                <a:extLst>
                  <a:ext uri="{FF2B5EF4-FFF2-40B4-BE49-F238E27FC236}">
                    <a16:creationId xmlns:a16="http://schemas.microsoft.com/office/drawing/2014/main" id="{F1AEA0D7-4BCC-2407-2272-F29DB198DD12}"/>
                  </a:ext>
                </a:extLst>
              </p:cNvPr>
              <p:cNvPicPr/>
              <p:nvPr/>
            </p:nvPicPr>
            <p:blipFill>
              <a:blip r:embed="rId3"/>
              <a:stretch>
                <a:fillRect/>
              </a:stretch>
            </p:blipFill>
            <p:spPr>
              <a:xfrm>
                <a:off x="1060270" y="3168339"/>
                <a:ext cx="704520" cy="85752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a:extLst>
              <a:ext uri="{FF2B5EF4-FFF2-40B4-BE49-F238E27FC236}">
                <a16:creationId xmlns:a16="http://schemas.microsoft.com/office/drawing/2014/main" id="{DBF966CD-316A-CAA4-C89D-98B78EC4C050}"/>
              </a:ext>
            </a:extLst>
          </p:cNvPr>
          <p:cNvSpPr>
            <a:spLocks noGrp="1" noChangeArrowheads="1"/>
          </p:cNvSpPr>
          <p:nvPr>
            <p:ph type="title"/>
          </p:nvPr>
        </p:nvSpPr>
        <p:spPr/>
        <p:txBody>
          <a:bodyPr/>
          <a:lstStyle/>
          <a:p>
            <a:pPr eaLnBrk="1" hangingPunct="1">
              <a:defRPr/>
            </a:pPr>
            <a:r>
              <a:rPr lang="zh-CN" altLang="en-US">
                <a:effectLst>
                  <a:outerShdw blurRad="38100" dist="38100" dir="2700000" algn="tl">
                    <a:srgbClr val="C0C0C0"/>
                  </a:outerShdw>
                </a:effectLst>
              </a:rPr>
              <a:t>上下文质询</a:t>
            </a:r>
          </a:p>
        </p:txBody>
      </p:sp>
      <p:sp>
        <p:nvSpPr>
          <p:cNvPr id="44034" name="Rectangle 3">
            <a:extLst>
              <a:ext uri="{FF2B5EF4-FFF2-40B4-BE49-F238E27FC236}">
                <a16:creationId xmlns:a16="http://schemas.microsoft.com/office/drawing/2014/main" id="{46748BC4-3A29-0EFC-C6F4-FB1CC0C9593A}"/>
              </a:ext>
            </a:extLst>
          </p:cNvPr>
          <p:cNvSpPr>
            <a:spLocks noGrp="1"/>
          </p:cNvSpPr>
          <p:nvPr>
            <p:ph idx="1"/>
          </p:nvPr>
        </p:nvSpPr>
        <p:spPr>
          <a:xfrm>
            <a:off x="1042988" y="1282700"/>
            <a:ext cx="7772400" cy="4594225"/>
          </a:xfrm>
        </p:spPr>
        <p:txBody>
          <a:bodyPr/>
          <a:lstStyle/>
          <a:p>
            <a:pPr eaLnBrk="1" hangingPunct="1">
              <a:lnSpc>
                <a:spcPct val="80000"/>
              </a:lnSpc>
            </a:pPr>
            <a:r>
              <a:rPr lang="zh-CN" altLang="en-US" sz="2500"/>
              <a:t>进行实地调查并从中提取有效的用户数据面临许多困难</a:t>
            </a:r>
          </a:p>
          <a:p>
            <a:pPr lvl="1" eaLnBrk="1" hangingPunct="1">
              <a:lnSpc>
                <a:spcPct val="80000"/>
              </a:lnSpc>
            </a:pPr>
            <a:r>
              <a:rPr lang="zh-CN" altLang="en-US" sz="2200"/>
              <a:t>设计者并不熟悉用户的具体工作</a:t>
            </a:r>
          </a:p>
          <a:p>
            <a:pPr lvl="1" eaLnBrk="1" hangingPunct="1">
              <a:lnSpc>
                <a:spcPct val="80000"/>
              </a:lnSpc>
            </a:pPr>
            <a:r>
              <a:rPr lang="zh-CN" altLang="en-US" sz="2200"/>
              <a:t>项目通常具有时间和其他资源的限制</a:t>
            </a:r>
          </a:p>
          <a:p>
            <a:pPr lvl="1" eaLnBrk="1" hangingPunct="1">
              <a:lnSpc>
                <a:spcPct val="80000"/>
              </a:lnSpc>
            </a:pPr>
            <a:r>
              <a:rPr lang="zh-CN" altLang="en-US" sz="2200"/>
              <a:t>用户自己无法明确表示他们的工作细节</a:t>
            </a:r>
          </a:p>
          <a:p>
            <a:pPr lvl="2" eaLnBrk="1" hangingPunct="1">
              <a:lnSpc>
                <a:spcPct val="80000"/>
              </a:lnSpc>
            </a:pPr>
            <a:r>
              <a:rPr lang="zh-CN" altLang="en-US" sz="1900"/>
              <a:t>他们通常开发了许多变通方法并迅速将其应用于工作，然后便忘记了这些工作变通方法</a:t>
            </a:r>
          </a:p>
          <a:p>
            <a:pPr lvl="2" eaLnBrk="1" hangingPunct="1">
              <a:lnSpc>
                <a:spcPct val="80000"/>
              </a:lnSpc>
            </a:pPr>
            <a:r>
              <a:rPr lang="zh-CN" altLang="en-US" sz="1900"/>
              <a:t>甚至每天的工作细节都已习以为常，而变得不可见了</a:t>
            </a:r>
          </a:p>
          <a:p>
            <a:pPr eaLnBrk="1" hangingPunct="1">
              <a:lnSpc>
                <a:spcPct val="80000"/>
              </a:lnSpc>
            </a:pPr>
            <a:r>
              <a:rPr lang="zh-CN" altLang="en-US" sz="2500"/>
              <a:t>上下文质询是一种将人种学研究应用于实地调查的方法</a:t>
            </a:r>
          </a:p>
          <a:p>
            <a:pPr lvl="1" eaLnBrk="1" hangingPunct="1">
              <a:lnSpc>
                <a:spcPct val="80000"/>
              </a:lnSpc>
            </a:pPr>
            <a:r>
              <a:rPr lang="zh-CN" altLang="en-US" sz="2200"/>
              <a:t>调查采用一种用户访谈的形式：上下文访谈</a:t>
            </a:r>
          </a:p>
          <a:p>
            <a:pPr lvl="2" eaLnBrk="1" hangingPunct="1">
              <a:lnSpc>
                <a:spcPct val="80000"/>
              </a:lnSpc>
            </a:pPr>
            <a:r>
              <a:rPr lang="zh-CN" altLang="en-US" sz="1900"/>
              <a:t>“师徒模式”，其中用户是专家，而设计者是学徒</a:t>
            </a:r>
          </a:p>
          <a:p>
            <a:pPr lvl="2" eaLnBrk="1" hangingPunct="1">
              <a:lnSpc>
                <a:spcPct val="80000"/>
              </a:lnSpc>
            </a:pPr>
            <a:r>
              <a:rPr lang="zh-CN" altLang="en-US" sz="1900"/>
              <a:t>设计者观察用户的工作、提问并作笔录</a:t>
            </a:r>
          </a:p>
          <a:p>
            <a:pPr lvl="1" eaLnBrk="1" hangingPunct="1">
              <a:lnSpc>
                <a:spcPct val="80000"/>
              </a:lnSpc>
            </a:pPr>
            <a:r>
              <a:rPr lang="zh-CN" altLang="en-US" sz="2200"/>
              <a:t>旨在从用户实际工作的情况下收集数据</a:t>
            </a:r>
          </a:p>
        </p:txBody>
      </p:sp>
      <p:sp>
        <p:nvSpPr>
          <p:cNvPr id="44035" name="灯片编号占位符 3">
            <a:extLst>
              <a:ext uri="{FF2B5EF4-FFF2-40B4-BE49-F238E27FC236}">
                <a16:creationId xmlns:a16="http://schemas.microsoft.com/office/drawing/2014/main" id="{EF8F6DB0-B6A6-7591-3A0C-06C5E3F1ABC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B061B190-DD2D-4F05-9879-EA7F42456A69}"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29</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a:extLst>
              <a:ext uri="{FF2B5EF4-FFF2-40B4-BE49-F238E27FC236}">
                <a16:creationId xmlns:a16="http://schemas.microsoft.com/office/drawing/2014/main" id="{7610771C-27E0-8CFC-54D1-8F133BA2F6DA}"/>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9.1 </a:t>
            </a:r>
            <a:r>
              <a:rPr lang="zh-CN" altLang="en-US">
                <a:solidFill>
                  <a:schemeClr val="tx2">
                    <a:satMod val="130000"/>
                  </a:schemeClr>
                </a:solidFill>
              </a:rPr>
              <a:t>引言</a:t>
            </a:r>
          </a:p>
        </p:txBody>
      </p:sp>
      <p:sp>
        <p:nvSpPr>
          <p:cNvPr id="17410" name="Rectangle 3">
            <a:extLst>
              <a:ext uri="{FF2B5EF4-FFF2-40B4-BE49-F238E27FC236}">
                <a16:creationId xmlns:a16="http://schemas.microsoft.com/office/drawing/2014/main" id="{A4389027-BBA3-6D83-29CE-26372A87D4A9}"/>
              </a:ext>
            </a:extLst>
          </p:cNvPr>
          <p:cNvSpPr>
            <a:spLocks noGrp="1"/>
          </p:cNvSpPr>
          <p:nvPr>
            <p:ph idx="1"/>
          </p:nvPr>
        </p:nvSpPr>
        <p:spPr/>
        <p:txBody>
          <a:bodyPr/>
          <a:lstStyle/>
          <a:p>
            <a:pPr eaLnBrk="1" hangingPunct="1"/>
            <a:r>
              <a:rPr lang="zh-CN" altLang="en-US" dirty="0"/>
              <a:t>以用户为中心设计的</a:t>
            </a:r>
            <a:r>
              <a:rPr lang="zh-CN" altLang="en-US" dirty="0">
                <a:solidFill>
                  <a:srgbClr val="FF0000"/>
                </a:solidFill>
              </a:rPr>
              <a:t>两个特征</a:t>
            </a:r>
          </a:p>
          <a:p>
            <a:pPr lvl="1" eaLnBrk="1" hangingPunct="1"/>
            <a:r>
              <a:rPr lang="zh-CN" altLang="en-US" dirty="0">
                <a:solidFill>
                  <a:srgbClr val="FF0000"/>
                </a:solidFill>
              </a:rPr>
              <a:t>理解和指定产品的使用上下文</a:t>
            </a:r>
            <a:r>
              <a:rPr lang="zh-CN" altLang="en-US" dirty="0"/>
              <a:t>，并用于指导设计</a:t>
            </a:r>
          </a:p>
          <a:p>
            <a:pPr lvl="1" eaLnBrk="1" hangingPunct="1"/>
            <a:r>
              <a:rPr lang="zh-CN" altLang="en-US" dirty="0">
                <a:solidFill>
                  <a:srgbClr val="FF0000"/>
                </a:solidFill>
              </a:rPr>
              <a:t>用户参与式开发</a:t>
            </a:r>
          </a:p>
          <a:p>
            <a:pPr lvl="2" eaLnBrk="1" hangingPunct="1"/>
            <a:r>
              <a:rPr lang="zh-CN" altLang="en-US" dirty="0"/>
              <a:t>参与</a:t>
            </a:r>
            <a:r>
              <a:rPr lang="zh-CN" altLang="en-US" dirty="0">
                <a:solidFill>
                  <a:srgbClr val="FF0000"/>
                </a:solidFill>
              </a:rPr>
              <a:t>评估研究</a:t>
            </a:r>
            <a:r>
              <a:rPr lang="zh-CN" altLang="en-US" dirty="0"/>
              <a:t>（第十</a:t>
            </a:r>
            <a:r>
              <a:rPr lang="en-US" altLang="zh-CN" dirty="0"/>
              <a:t>—</a:t>
            </a:r>
            <a:r>
              <a:rPr lang="zh-CN" altLang="en-US" dirty="0"/>
              <a:t>十四章）</a:t>
            </a:r>
          </a:p>
          <a:p>
            <a:pPr lvl="2" eaLnBrk="1" hangingPunct="1"/>
            <a:r>
              <a:rPr lang="zh-CN" altLang="en-US" dirty="0"/>
              <a:t>参与</a:t>
            </a:r>
            <a:r>
              <a:rPr lang="zh-CN" altLang="en-US" dirty="0">
                <a:solidFill>
                  <a:srgbClr val="FF0000"/>
                </a:solidFill>
              </a:rPr>
              <a:t>设计过程</a:t>
            </a:r>
            <a:r>
              <a:rPr lang="zh-CN" altLang="en-US" dirty="0"/>
              <a:t>：用户作为合作设计人员</a:t>
            </a:r>
          </a:p>
          <a:p>
            <a:pPr eaLnBrk="1" hangingPunct="1"/>
            <a:r>
              <a:rPr lang="zh-CN" altLang="en-US" dirty="0"/>
              <a:t>本章的目的在于</a:t>
            </a:r>
          </a:p>
          <a:p>
            <a:pPr lvl="1" eaLnBrk="1" hangingPunct="1"/>
            <a:r>
              <a:rPr lang="zh-CN" altLang="en-US" dirty="0"/>
              <a:t>说明用户参与开发的好处</a:t>
            </a:r>
          </a:p>
        </p:txBody>
      </p:sp>
      <p:sp>
        <p:nvSpPr>
          <p:cNvPr id="17411" name="灯片编号占位符 3">
            <a:extLst>
              <a:ext uri="{FF2B5EF4-FFF2-40B4-BE49-F238E27FC236}">
                <a16:creationId xmlns:a16="http://schemas.microsoft.com/office/drawing/2014/main" id="{FAE7C296-D9A5-7995-327F-4D9D2CF724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FB7CD730-0398-4B0B-9D5F-7E48130447A3}"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a:t>
            </a:fld>
            <a:endParaRPr lang="en-US" altLang="zh-CN" sz="1200">
              <a:solidFill>
                <a:srgbClr val="B5A788"/>
              </a:solidFill>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863A0AC-E46E-66E4-D3F7-55F6AE4E57BE}"/>
                  </a:ext>
                </a:extLst>
              </p14:cNvPr>
              <p14:cNvContentPartPr/>
              <p14:nvPr/>
            </p14:nvContentPartPr>
            <p14:xfrm>
              <a:off x="1798990" y="2810499"/>
              <a:ext cx="451440" cy="763200"/>
            </p14:xfrm>
          </p:contentPart>
        </mc:Choice>
        <mc:Fallback xmlns="">
          <p:pic>
            <p:nvPicPr>
              <p:cNvPr id="2" name="Ink 1">
                <a:extLst>
                  <a:ext uri="{FF2B5EF4-FFF2-40B4-BE49-F238E27FC236}">
                    <a16:creationId xmlns:a16="http://schemas.microsoft.com/office/drawing/2014/main" id="{7863A0AC-E46E-66E4-D3F7-55F6AE4E57BE}"/>
                  </a:ext>
                </a:extLst>
              </p:cNvPr>
              <p:cNvPicPr/>
              <p:nvPr/>
            </p:nvPicPr>
            <p:blipFill>
              <a:blip r:embed="rId3"/>
              <a:stretch>
                <a:fillRect/>
              </a:stretch>
            </p:blipFill>
            <p:spPr>
              <a:xfrm>
                <a:off x="1789990" y="2801499"/>
                <a:ext cx="469080" cy="78084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a:extLst>
              <a:ext uri="{FF2B5EF4-FFF2-40B4-BE49-F238E27FC236}">
                <a16:creationId xmlns:a16="http://schemas.microsoft.com/office/drawing/2014/main" id="{7C2C5915-F4F2-BE35-25F1-0731ECAD23D8}"/>
              </a:ext>
            </a:extLst>
          </p:cNvPr>
          <p:cNvSpPr>
            <a:spLocks noGrp="1" noChangeArrowheads="1"/>
          </p:cNvSpPr>
          <p:nvPr>
            <p:ph type="title"/>
          </p:nvPr>
        </p:nvSpPr>
        <p:spPr/>
        <p:txBody>
          <a:bodyPr/>
          <a:lstStyle/>
          <a:p>
            <a:pPr eaLnBrk="1" hangingPunct="1">
              <a:defRPr/>
            </a:pPr>
            <a:r>
              <a:rPr lang="zh-CN" altLang="en-US">
                <a:effectLst>
                  <a:outerShdw blurRad="38100" dist="38100" dir="2700000" algn="tl">
                    <a:srgbClr val="C0C0C0"/>
                  </a:outerShdw>
                </a:effectLst>
              </a:rPr>
              <a:t>上下文质询</a:t>
            </a:r>
          </a:p>
        </p:txBody>
      </p:sp>
      <p:sp>
        <p:nvSpPr>
          <p:cNvPr id="45058" name="Rectangle 3">
            <a:extLst>
              <a:ext uri="{FF2B5EF4-FFF2-40B4-BE49-F238E27FC236}">
                <a16:creationId xmlns:a16="http://schemas.microsoft.com/office/drawing/2014/main" id="{D012332C-FC38-3F4D-FA61-F1F892BB409F}"/>
              </a:ext>
            </a:extLst>
          </p:cNvPr>
          <p:cNvSpPr>
            <a:spLocks noGrp="1"/>
          </p:cNvSpPr>
          <p:nvPr>
            <p:ph idx="1"/>
          </p:nvPr>
        </p:nvSpPr>
        <p:spPr>
          <a:xfrm>
            <a:off x="1042988" y="1412875"/>
            <a:ext cx="7499350" cy="4800600"/>
          </a:xfrm>
        </p:spPr>
        <p:txBody>
          <a:bodyPr/>
          <a:lstStyle/>
          <a:p>
            <a:pPr eaLnBrk="1" hangingPunct="1">
              <a:lnSpc>
                <a:spcPct val="80000"/>
              </a:lnSpc>
            </a:pPr>
            <a:r>
              <a:rPr lang="zh-CN" altLang="en-US" sz="2500"/>
              <a:t>上下文质询依赖于四项主要原理</a:t>
            </a:r>
          </a:p>
          <a:p>
            <a:pPr lvl="1" eaLnBrk="1" hangingPunct="1">
              <a:lnSpc>
                <a:spcPct val="80000"/>
              </a:lnSpc>
            </a:pPr>
            <a:r>
              <a:rPr lang="zh-CN" altLang="en-US" sz="2200"/>
              <a:t>上下文原理：观察用户的工作场景并深入理解发生的事件</a:t>
            </a:r>
          </a:p>
          <a:p>
            <a:pPr lvl="1" eaLnBrk="1" hangingPunct="1">
              <a:lnSpc>
                <a:spcPct val="80000"/>
              </a:lnSpc>
            </a:pPr>
            <a:r>
              <a:rPr lang="zh-CN" altLang="en-US" sz="2200"/>
              <a:t>合作关系：设计者应与用户密切合作，以达到理解的目的</a:t>
            </a:r>
          </a:p>
          <a:p>
            <a:pPr lvl="1" eaLnBrk="1" hangingPunct="1">
              <a:lnSpc>
                <a:spcPct val="80000"/>
              </a:lnSpc>
            </a:pPr>
            <a:r>
              <a:rPr lang="zh-CN" altLang="en-US" sz="2200"/>
              <a:t>解释原理：观察结果的解释应由用户和设计者结合完成</a:t>
            </a:r>
          </a:p>
          <a:p>
            <a:pPr lvl="2" eaLnBrk="1" hangingPunct="1">
              <a:lnSpc>
                <a:spcPct val="80000"/>
              </a:lnSpc>
            </a:pPr>
            <a:r>
              <a:rPr lang="zh-CN" altLang="en-US" sz="1900"/>
              <a:t>例如：用户可能贴便笺、记笔记、电话号码、软件命令等</a:t>
            </a:r>
          </a:p>
          <a:p>
            <a:pPr lvl="2" eaLnBrk="1" hangingPunct="1">
              <a:lnSpc>
                <a:spcPct val="80000"/>
              </a:lnSpc>
            </a:pPr>
            <a:r>
              <a:rPr lang="zh-CN" altLang="en-US" sz="1900"/>
              <a:t>设计者可能推测用户没有电话簿或软件使用说明</a:t>
            </a:r>
          </a:p>
          <a:p>
            <a:pPr lvl="2" eaLnBrk="1" hangingPunct="1">
              <a:lnSpc>
                <a:spcPct val="80000"/>
              </a:lnSpc>
            </a:pPr>
            <a:r>
              <a:rPr lang="zh-CN" altLang="en-US" sz="1900"/>
              <a:t>事实上，记电话、命令只是为了方便或节约时间</a:t>
            </a:r>
          </a:p>
          <a:p>
            <a:pPr lvl="1" eaLnBrk="1" hangingPunct="1">
              <a:lnSpc>
                <a:spcPct val="80000"/>
              </a:lnSpc>
            </a:pPr>
            <a:r>
              <a:rPr lang="zh-CN" altLang="en-US" sz="2200"/>
              <a:t>焦点原理：调查应集中在与系统设计相关的问题上</a:t>
            </a:r>
          </a:p>
          <a:p>
            <a:pPr eaLnBrk="1" hangingPunct="1">
              <a:lnSpc>
                <a:spcPct val="80000"/>
              </a:lnSpc>
            </a:pPr>
            <a:r>
              <a:rPr lang="zh-CN" altLang="en-US" sz="2500"/>
              <a:t>上下文质询与现场研究的区别</a:t>
            </a:r>
          </a:p>
          <a:p>
            <a:pPr lvl="1" eaLnBrk="1" hangingPunct="1">
              <a:lnSpc>
                <a:spcPct val="80000"/>
              </a:lnSpc>
            </a:pPr>
            <a:r>
              <a:rPr lang="zh-CN" altLang="en-US" sz="2200"/>
              <a:t>时间简短，上下文访谈仅需</a:t>
            </a:r>
            <a:r>
              <a:rPr lang="en-US" altLang="zh-CN" sz="2200"/>
              <a:t>2-3</a:t>
            </a:r>
            <a:r>
              <a:rPr lang="zh-CN" altLang="en-US" sz="2200"/>
              <a:t>小时，而后者需数周或数月</a:t>
            </a:r>
          </a:p>
          <a:p>
            <a:pPr lvl="1" eaLnBrk="1" hangingPunct="1">
              <a:lnSpc>
                <a:spcPct val="80000"/>
              </a:lnSpc>
            </a:pPr>
            <a:r>
              <a:rPr lang="zh-CN" altLang="en-US" sz="2200"/>
              <a:t>重点明确，集中，而后者需更广泛地研究工作情景</a:t>
            </a:r>
          </a:p>
        </p:txBody>
      </p:sp>
      <p:sp>
        <p:nvSpPr>
          <p:cNvPr id="45059" name="灯片编号占位符 3">
            <a:extLst>
              <a:ext uri="{FF2B5EF4-FFF2-40B4-BE49-F238E27FC236}">
                <a16:creationId xmlns:a16="http://schemas.microsoft.com/office/drawing/2014/main" id="{5079CCCA-4375-84E2-2D16-0A6914CE9B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2F255144-EC9C-471E-B4A8-FFB65AFDDA12}"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30</a:t>
            </a:fld>
            <a:endParaRPr lang="en-US" altLang="zh-CN" sz="1200">
              <a:solidFill>
                <a:srgbClr val="B5A788"/>
              </a:solidFill>
              <a:latin typeface="Times New Roman" panose="02020603050405020304" pitchFamily="18" charset="0"/>
              <a:ea typeface="宋体" panose="02010600030101010101" pitchFamily="2" charset="-122"/>
            </a:endParaRPr>
          </a:p>
        </p:txBody>
      </p:sp>
      <p:grpSp>
        <p:nvGrpSpPr>
          <p:cNvPr id="4" name="Group 3">
            <a:extLst>
              <a:ext uri="{FF2B5EF4-FFF2-40B4-BE49-F238E27FC236}">
                <a16:creationId xmlns:a16="http://schemas.microsoft.com/office/drawing/2014/main" id="{FD75CAA2-8771-96AA-D3F3-E2EA4948D93C}"/>
              </a:ext>
            </a:extLst>
          </p:cNvPr>
          <p:cNvGrpSpPr/>
          <p:nvPr/>
        </p:nvGrpSpPr>
        <p:grpSpPr>
          <a:xfrm>
            <a:off x="1440790" y="748419"/>
            <a:ext cx="5109480" cy="4181040"/>
            <a:chOff x="1440790" y="748419"/>
            <a:chExt cx="5109480" cy="418104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DF15D63-6626-96A0-4487-8723772A7634}"/>
                    </a:ext>
                  </a:extLst>
                </p14:cNvPr>
                <p14:cNvContentPartPr/>
                <p14:nvPr/>
              </p14:nvContentPartPr>
              <p14:xfrm>
                <a:off x="1440790" y="1643739"/>
                <a:ext cx="418680" cy="3285720"/>
              </p14:xfrm>
            </p:contentPart>
          </mc:Choice>
          <mc:Fallback xmlns="">
            <p:pic>
              <p:nvPicPr>
                <p:cNvPr id="2" name="Ink 1">
                  <a:extLst>
                    <a:ext uri="{FF2B5EF4-FFF2-40B4-BE49-F238E27FC236}">
                      <a16:creationId xmlns:a16="http://schemas.microsoft.com/office/drawing/2014/main" id="{4DF15D63-6626-96A0-4487-8723772A7634}"/>
                    </a:ext>
                  </a:extLst>
                </p:cNvPr>
                <p:cNvPicPr/>
                <p:nvPr/>
              </p:nvPicPr>
              <p:blipFill>
                <a:blip r:embed="rId3"/>
                <a:stretch>
                  <a:fillRect/>
                </a:stretch>
              </p:blipFill>
              <p:spPr>
                <a:xfrm>
                  <a:off x="1432150" y="1635099"/>
                  <a:ext cx="436320" cy="3303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642EC81-118F-5A06-3DF5-ED7751DAB619}"/>
                    </a:ext>
                  </a:extLst>
                </p14:cNvPr>
                <p14:cNvContentPartPr/>
                <p14:nvPr/>
              </p14:nvContentPartPr>
              <p14:xfrm>
                <a:off x="3636430" y="748419"/>
                <a:ext cx="2913840" cy="1591920"/>
              </p14:xfrm>
            </p:contentPart>
          </mc:Choice>
          <mc:Fallback xmlns="">
            <p:pic>
              <p:nvPicPr>
                <p:cNvPr id="3" name="Ink 2">
                  <a:extLst>
                    <a:ext uri="{FF2B5EF4-FFF2-40B4-BE49-F238E27FC236}">
                      <a16:creationId xmlns:a16="http://schemas.microsoft.com/office/drawing/2014/main" id="{2642EC81-118F-5A06-3DF5-ED7751DAB619}"/>
                    </a:ext>
                  </a:extLst>
                </p:cNvPr>
                <p:cNvPicPr/>
                <p:nvPr/>
              </p:nvPicPr>
              <p:blipFill>
                <a:blip r:embed="rId5"/>
                <a:stretch>
                  <a:fillRect/>
                </a:stretch>
              </p:blipFill>
              <p:spPr>
                <a:xfrm>
                  <a:off x="3627430" y="739419"/>
                  <a:ext cx="2931480" cy="160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BE3CAFC-38B3-BBE1-322A-A41DDC0BC21E}"/>
                  </a:ext>
                </a:extLst>
              </p14:cNvPr>
              <p14:cNvContentPartPr/>
              <p14:nvPr/>
            </p14:nvContentPartPr>
            <p14:xfrm>
              <a:off x="1077550" y="4815699"/>
              <a:ext cx="383400" cy="834840"/>
            </p14:xfrm>
          </p:contentPart>
        </mc:Choice>
        <mc:Fallback xmlns="">
          <p:pic>
            <p:nvPicPr>
              <p:cNvPr id="5" name="Ink 4">
                <a:extLst>
                  <a:ext uri="{FF2B5EF4-FFF2-40B4-BE49-F238E27FC236}">
                    <a16:creationId xmlns:a16="http://schemas.microsoft.com/office/drawing/2014/main" id="{7BE3CAFC-38B3-BBE1-322A-A41DDC0BC21E}"/>
                  </a:ext>
                </a:extLst>
              </p:cNvPr>
              <p:cNvPicPr/>
              <p:nvPr/>
            </p:nvPicPr>
            <p:blipFill>
              <a:blip r:embed="rId7"/>
              <a:stretch>
                <a:fillRect/>
              </a:stretch>
            </p:blipFill>
            <p:spPr>
              <a:xfrm>
                <a:off x="1068550" y="4807059"/>
                <a:ext cx="401040" cy="85248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a:extLst>
              <a:ext uri="{FF2B5EF4-FFF2-40B4-BE49-F238E27FC236}">
                <a16:creationId xmlns:a16="http://schemas.microsoft.com/office/drawing/2014/main" id="{902CB833-B5DB-D1C6-255D-A1304B31A744}"/>
              </a:ext>
            </a:extLst>
          </p:cNvPr>
          <p:cNvSpPr>
            <a:spLocks noGrp="1" noChangeArrowheads="1"/>
          </p:cNvSpPr>
          <p:nvPr>
            <p:ph type="title"/>
          </p:nvPr>
        </p:nvSpPr>
        <p:spPr/>
        <p:txBody>
          <a:bodyPr/>
          <a:lstStyle/>
          <a:p>
            <a:pPr eaLnBrk="1" hangingPunct="1">
              <a:defRPr/>
            </a:pPr>
            <a:r>
              <a:rPr lang="zh-CN" altLang="en-US">
                <a:effectLst>
                  <a:outerShdw blurRad="38100" dist="38100" dir="2700000" algn="tl">
                    <a:srgbClr val="C0C0C0"/>
                  </a:outerShdw>
                </a:effectLst>
              </a:rPr>
              <a:t>上下文质询</a:t>
            </a:r>
          </a:p>
        </p:txBody>
      </p:sp>
      <p:sp>
        <p:nvSpPr>
          <p:cNvPr id="46082" name="Rectangle 3">
            <a:extLst>
              <a:ext uri="{FF2B5EF4-FFF2-40B4-BE49-F238E27FC236}">
                <a16:creationId xmlns:a16="http://schemas.microsoft.com/office/drawing/2014/main" id="{0FF9803C-841E-CB90-0C87-074911B47F14}"/>
              </a:ext>
            </a:extLst>
          </p:cNvPr>
          <p:cNvSpPr>
            <a:spLocks noGrp="1"/>
          </p:cNvSpPr>
          <p:nvPr>
            <p:ph idx="1"/>
          </p:nvPr>
        </p:nvSpPr>
        <p:spPr>
          <a:xfrm>
            <a:off x="960438" y="1447800"/>
            <a:ext cx="7499350" cy="4800600"/>
          </a:xfrm>
        </p:spPr>
        <p:txBody>
          <a:bodyPr/>
          <a:lstStyle/>
          <a:p>
            <a:pPr lvl="1" eaLnBrk="1" hangingPunct="1"/>
            <a:r>
              <a:rPr lang="zh-CN" altLang="en-US"/>
              <a:t>只是观察和提问，并不实际参与用户的工作</a:t>
            </a:r>
          </a:p>
          <a:p>
            <a:pPr lvl="1" eaLnBrk="1" hangingPunct="1"/>
            <a:r>
              <a:rPr lang="zh-CN" altLang="en-US"/>
              <a:t>以系统设计为目的，而后者可能并不具有特定地开发计划</a:t>
            </a:r>
          </a:p>
        </p:txBody>
      </p:sp>
      <p:sp>
        <p:nvSpPr>
          <p:cNvPr id="46083" name="灯片编号占位符 3">
            <a:extLst>
              <a:ext uri="{FF2B5EF4-FFF2-40B4-BE49-F238E27FC236}">
                <a16:creationId xmlns:a16="http://schemas.microsoft.com/office/drawing/2014/main" id="{7555B0FC-E131-6220-7AD0-932C8BB254A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B70CD249-9435-477A-9FA8-DBDF51B0A9BE}"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31</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a:extLst>
              <a:ext uri="{FF2B5EF4-FFF2-40B4-BE49-F238E27FC236}">
                <a16:creationId xmlns:a16="http://schemas.microsoft.com/office/drawing/2014/main" id="{6F233BF0-D9A6-D164-1555-A7F24B785E41}"/>
              </a:ext>
            </a:extLst>
          </p:cNvPr>
          <p:cNvSpPr>
            <a:spLocks noGrp="1" noChangeArrowheads="1"/>
          </p:cNvSpPr>
          <p:nvPr>
            <p:ph type="title"/>
          </p:nvPr>
        </p:nvSpPr>
        <p:spPr/>
        <p:txBody>
          <a:bodyPr/>
          <a:lstStyle/>
          <a:p>
            <a:pPr eaLnBrk="1" hangingPunct="1">
              <a:defRPr/>
            </a:pPr>
            <a:r>
              <a:rPr lang="zh-CN" altLang="en-US">
                <a:effectLst>
                  <a:outerShdw blurRad="38100" dist="38100" dir="2700000" algn="tl">
                    <a:srgbClr val="C0C0C0"/>
                  </a:outerShdw>
                </a:effectLst>
              </a:rPr>
              <a:t>解释过程</a:t>
            </a:r>
          </a:p>
        </p:txBody>
      </p:sp>
      <p:sp>
        <p:nvSpPr>
          <p:cNvPr id="47106" name="Rectangle 3">
            <a:extLst>
              <a:ext uri="{FF2B5EF4-FFF2-40B4-BE49-F238E27FC236}">
                <a16:creationId xmlns:a16="http://schemas.microsoft.com/office/drawing/2014/main" id="{240A0705-5530-26C9-7907-EC112710D2F9}"/>
              </a:ext>
            </a:extLst>
          </p:cNvPr>
          <p:cNvSpPr>
            <a:spLocks noGrp="1"/>
          </p:cNvSpPr>
          <p:nvPr>
            <p:ph idx="1"/>
          </p:nvPr>
        </p:nvSpPr>
        <p:spPr>
          <a:xfrm>
            <a:off x="976313" y="1282700"/>
            <a:ext cx="7772400" cy="4449763"/>
          </a:xfrm>
        </p:spPr>
        <p:txBody>
          <a:bodyPr/>
          <a:lstStyle/>
          <a:p>
            <a:pPr eaLnBrk="1" hangingPunct="1">
              <a:lnSpc>
                <a:spcPct val="80000"/>
              </a:lnSpc>
            </a:pPr>
            <a:r>
              <a:rPr lang="zh-CN" altLang="en-US" sz="2500"/>
              <a:t>设计组须就用户、工作和待开发的系统建立共享的理解</a:t>
            </a:r>
          </a:p>
          <a:p>
            <a:pPr lvl="1" eaLnBrk="1" hangingPunct="1">
              <a:lnSpc>
                <a:spcPct val="80000"/>
              </a:lnSpc>
            </a:pPr>
            <a:r>
              <a:rPr lang="zh-CN" altLang="en-US" sz="2200"/>
              <a:t>设计者需要共同审议、分析和捕捉用户数据所揭示的关键特征</a:t>
            </a:r>
          </a:p>
          <a:p>
            <a:pPr eaLnBrk="1" hangingPunct="1">
              <a:lnSpc>
                <a:spcPct val="80000"/>
              </a:lnSpc>
            </a:pPr>
            <a:r>
              <a:rPr lang="zh-CN" altLang="en-US" sz="2500"/>
              <a:t>在解释过程中，需要不同的参与者来承担不同的角色</a:t>
            </a:r>
          </a:p>
          <a:p>
            <a:pPr lvl="1" eaLnBrk="1" hangingPunct="1">
              <a:lnSpc>
                <a:spcPct val="80000"/>
              </a:lnSpc>
            </a:pPr>
            <a:r>
              <a:rPr lang="zh-CN" altLang="en-US" sz="2200"/>
              <a:t>质询者描述用户的工作和顺序，提出模型供参与者讨论</a:t>
            </a:r>
          </a:p>
          <a:p>
            <a:pPr lvl="1" eaLnBrk="1" hangingPunct="1">
              <a:lnSpc>
                <a:spcPct val="80000"/>
              </a:lnSpc>
            </a:pPr>
            <a:r>
              <a:rPr lang="zh-CN" altLang="en-US" sz="2200"/>
              <a:t>建模者按照质询者的描述建立工作模型图</a:t>
            </a:r>
          </a:p>
          <a:p>
            <a:pPr lvl="1" eaLnBrk="1" hangingPunct="1">
              <a:lnSpc>
                <a:spcPct val="80000"/>
              </a:lnSpc>
            </a:pPr>
            <a:r>
              <a:rPr lang="zh-CN" altLang="en-US" sz="2200"/>
              <a:t>记录者按照讨论顺序记录整个解释过程</a:t>
            </a:r>
          </a:p>
          <a:p>
            <a:pPr lvl="1" eaLnBrk="1" hangingPunct="1">
              <a:lnSpc>
                <a:spcPct val="80000"/>
              </a:lnSpc>
            </a:pPr>
            <a:r>
              <a:rPr lang="zh-CN" altLang="en-US" sz="2200"/>
              <a:t>主持者负责主要议题、控制会议节奏和氛围</a:t>
            </a:r>
          </a:p>
          <a:p>
            <a:pPr lvl="1" eaLnBrk="1" hangingPunct="1">
              <a:lnSpc>
                <a:spcPct val="80000"/>
              </a:lnSpc>
            </a:pPr>
            <a:r>
              <a:rPr lang="zh-CN" altLang="en-US" sz="2200"/>
              <a:t>协调者负责整个过程不受各种因素的干扰</a:t>
            </a:r>
          </a:p>
          <a:p>
            <a:pPr lvl="1" eaLnBrk="1" hangingPunct="1">
              <a:lnSpc>
                <a:spcPct val="80000"/>
              </a:lnSpc>
            </a:pPr>
            <a:r>
              <a:rPr lang="zh-CN" altLang="en-US" sz="2200"/>
              <a:t>其他参与者可以观察、提问、提出自己的意见</a:t>
            </a:r>
          </a:p>
        </p:txBody>
      </p:sp>
      <p:sp>
        <p:nvSpPr>
          <p:cNvPr id="47107" name="灯片编号占位符 3">
            <a:extLst>
              <a:ext uri="{FF2B5EF4-FFF2-40B4-BE49-F238E27FC236}">
                <a16:creationId xmlns:a16="http://schemas.microsoft.com/office/drawing/2014/main" id="{68CABB2D-9322-619A-807E-4D0B7E823C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0D0048F0-DA0E-4185-B35D-B8807962E2D3}"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32</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a:extLst>
              <a:ext uri="{FF2B5EF4-FFF2-40B4-BE49-F238E27FC236}">
                <a16:creationId xmlns:a16="http://schemas.microsoft.com/office/drawing/2014/main" id="{609B5975-A7A1-2FD9-DDAA-AC39D8DB0719}"/>
              </a:ext>
            </a:extLst>
          </p:cNvPr>
          <p:cNvSpPr>
            <a:spLocks noGrp="1" noChangeArrowheads="1"/>
          </p:cNvSpPr>
          <p:nvPr>
            <p:ph type="title"/>
          </p:nvPr>
        </p:nvSpPr>
        <p:spPr/>
        <p:txBody>
          <a:bodyPr/>
          <a:lstStyle/>
          <a:p>
            <a:pPr eaLnBrk="1" hangingPunct="1">
              <a:defRPr/>
            </a:pPr>
            <a:r>
              <a:rPr lang="zh-CN" altLang="en-US">
                <a:effectLst>
                  <a:outerShdw blurRad="38100" dist="38100" dir="2700000" algn="tl">
                    <a:srgbClr val="C0C0C0"/>
                  </a:outerShdw>
                </a:effectLst>
              </a:rPr>
              <a:t>解释过程</a:t>
            </a:r>
          </a:p>
        </p:txBody>
      </p:sp>
      <p:sp>
        <p:nvSpPr>
          <p:cNvPr id="48130" name="Rectangle 3">
            <a:extLst>
              <a:ext uri="{FF2B5EF4-FFF2-40B4-BE49-F238E27FC236}">
                <a16:creationId xmlns:a16="http://schemas.microsoft.com/office/drawing/2014/main" id="{D0907728-F45F-AA7C-F12E-8D318794BC36}"/>
              </a:ext>
            </a:extLst>
          </p:cNvPr>
          <p:cNvSpPr>
            <a:spLocks noGrp="1"/>
          </p:cNvSpPr>
          <p:nvPr>
            <p:ph idx="1"/>
          </p:nvPr>
        </p:nvSpPr>
        <p:spPr>
          <a:xfrm>
            <a:off x="960438" y="1412875"/>
            <a:ext cx="7499350" cy="4800600"/>
          </a:xfrm>
        </p:spPr>
        <p:txBody>
          <a:bodyPr/>
          <a:lstStyle/>
          <a:p>
            <a:pPr eaLnBrk="1" hangingPunct="1">
              <a:lnSpc>
                <a:spcPct val="80000"/>
              </a:lnSpc>
            </a:pPr>
            <a:r>
              <a:rPr lang="zh-CN" altLang="en-US" sz="2500"/>
              <a:t>需要按照传统人口统计学捕捉用户和组织的属性集</a:t>
            </a:r>
          </a:p>
          <a:p>
            <a:pPr lvl="1" eaLnBrk="1" hangingPunct="1">
              <a:lnSpc>
                <a:spcPct val="80000"/>
              </a:lnSpc>
            </a:pPr>
            <a:r>
              <a:rPr lang="zh-CN" altLang="en-US" sz="2200"/>
              <a:t>应包含什么信息依赖于项目和设计者所需了解的背景信息</a:t>
            </a:r>
          </a:p>
          <a:p>
            <a:pPr lvl="1" eaLnBrk="1" hangingPunct="1">
              <a:lnSpc>
                <a:spcPct val="80000"/>
              </a:lnSpc>
            </a:pPr>
            <a:r>
              <a:rPr lang="zh-CN" altLang="en-US" sz="2200"/>
              <a:t>用户属性包括角色、责任、经验、知识、所使用的软件等</a:t>
            </a:r>
          </a:p>
          <a:p>
            <a:pPr lvl="1" eaLnBrk="1" hangingPunct="1">
              <a:lnSpc>
                <a:spcPct val="80000"/>
              </a:lnSpc>
            </a:pPr>
            <a:r>
              <a:rPr lang="zh-CN" altLang="en-US" sz="2200"/>
              <a:t>组织属性包括雇员数量、公司位置、使用的产品种类和数量、提供的服务等有关业务和行业的一般描述</a:t>
            </a:r>
          </a:p>
          <a:p>
            <a:pPr eaLnBrk="1" hangingPunct="1">
              <a:lnSpc>
                <a:spcPct val="80000"/>
              </a:lnSpc>
            </a:pPr>
            <a:r>
              <a:rPr lang="zh-CN" altLang="en-US" sz="2500"/>
              <a:t>在审议过程中捕捉亲和（</a:t>
            </a:r>
            <a:r>
              <a:rPr lang="en-US" altLang="zh-CN" sz="2500"/>
              <a:t>Affinity</a:t>
            </a:r>
            <a:r>
              <a:rPr lang="zh-CN" altLang="en-US" sz="2500"/>
              <a:t>）记录并导出工作模型</a:t>
            </a:r>
          </a:p>
          <a:p>
            <a:pPr lvl="1" eaLnBrk="1" hangingPunct="1">
              <a:lnSpc>
                <a:spcPct val="80000"/>
              </a:lnSpc>
            </a:pPr>
            <a:r>
              <a:rPr lang="zh-CN" altLang="en-US" sz="2200"/>
              <a:t>需要对所捕捉到的关键特征作出记录，包括</a:t>
            </a:r>
          </a:p>
          <a:p>
            <a:pPr lvl="2" eaLnBrk="1" hangingPunct="1">
              <a:lnSpc>
                <a:spcPct val="80000"/>
              </a:lnSpc>
            </a:pPr>
            <a:r>
              <a:rPr lang="zh-CN" altLang="en-US" sz="1900"/>
              <a:t>事件的解释、制品的使用、存在的问题和机遇</a:t>
            </a:r>
          </a:p>
          <a:p>
            <a:pPr lvl="2" eaLnBrk="1" hangingPunct="1">
              <a:lnSpc>
                <a:spcPct val="80000"/>
              </a:lnSpc>
            </a:pPr>
            <a:r>
              <a:rPr lang="zh-CN" altLang="en-US" sz="1900"/>
              <a:t>用户工作的重要性质</a:t>
            </a:r>
          </a:p>
          <a:p>
            <a:pPr lvl="2" eaLnBrk="1" hangingPunct="1">
              <a:lnSpc>
                <a:spcPct val="80000"/>
              </a:lnSpc>
            </a:pPr>
            <a:r>
              <a:rPr lang="zh-CN" altLang="en-US" sz="1900"/>
              <a:t>设计思想等</a:t>
            </a:r>
          </a:p>
          <a:p>
            <a:pPr lvl="1" eaLnBrk="1" hangingPunct="1">
              <a:lnSpc>
                <a:spcPct val="80000"/>
              </a:lnSpc>
            </a:pPr>
            <a:r>
              <a:rPr lang="zh-CN" altLang="en-US" sz="2200"/>
              <a:t>这样的记录需要结构化形成亲和图，旨在便于理解</a:t>
            </a:r>
          </a:p>
        </p:txBody>
      </p:sp>
      <p:sp>
        <p:nvSpPr>
          <p:cNvPr id="48131" name="灯片编号占位符 3">
            <a:extLst>
              <a:ext uri="{FF2B5EF4-FFF2-40B4-BE49-F238E27FC236}">
                <a16:creationId xmlns:a16="http://schemas.microsoft.com/office/drawing/2014/main" id="{E7F0600D-2F71-D377-80A1-EC6F1BE6C7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63331BE9-7954-48D9-A5B5-DB41B42D0171}"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33</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a:extLst>
              <a:ext uri="{FF2B5EF4-FFF2-40B4-BE49-F238E27FC236}">
                <a16:creationId xmlns:a16="http://schemas.microsoft.com/office/drawing/2014/main" id="{577F6DB2-264D-EA8A-2B23-151ACADB86A7}"/>
              </a:ext>
            </a:extLst>
          </p:cNvPr>
          <p:cNvSpPr>
            <a:spLocks noGrp="1" noChangeArrowheads="1"/>
          </p:cNvSpPr>
          <p:nvPr>
            <p:ph type="title"/>
          </p:nvPr>
        </p:nvSpPr>
        <p:spPr/>
        <p:txBody>
          <a:bodyPr/>
          <a:lstStyle/>
          <a:p>
            <a:pPr eaLnBrk="1" hangingPunct="1">
              <a:defRPr/>
            </a:pPr>
            <a:r>
              <a:rPr lang="zh-CN" altLang="en-US">
                <a:effectLst>
                  <a:outerShdw blurRad="38100" dist="38100" dir="2700000" algn="tl">
                    <a:srgbClr val="C0C0C0"/>
                  </a:outerShdw>
                </a:effectLst>
              </a:rPr>
              <a:t>解释过程</a:t>
            </a:r>
          </a:p>
        </p:txBody>
      </p:sp>
      <p:sp>
        <p:nvSpPr>
          <p:cNvPr id="49154" name="Rectangle 3">
            <a:extLst>
              <a:ext uri="{FF2B5EF4-FFF2-40B4-BE49-F238E27FC236}">
                <a16:creationId xmlns:a16="http://schemas.microsoft.com/office/drawing/2014/main" id="{52300ED0-7C50-A416-936D-B5F24958A295}"/>
              </a:ext>
            </a:extLst>
          </p:cNvPr>
          <p:cNvSpPr>
            <a:spLocks noGrp="1"/>
          </p:cNvSpPr>
          <p:nvPr>
            <p:ph idx="1"/>
          </p:nvPr>
        </p:nvSpPr>
        <p:spPr>
          <a:xfrm>
            <a:off x="971550" y="1447800"/>
            <a:ext cx="7499350" cy="4800600"/>
          </a:xfrm>
        </p:spPr>
        <p:txBody>
          <a:bodyPr/>
          <a:lstStyle/>
          <a:p>
            <a:pPr lvl="1" eaLnBrk="1" hangingPunct="1"/>
            <a:r>
              <a:rPr lang="zh-CN" altLang="en-US"/>
              <a:t>需要导出工作模型，以便理解用户工作的结构</a:t>
            </a:r>
          </a:p>
          <a:p>
            <a:pPr lvl="2" eaLnBrk="1" hangingPunct="1"/>
            <a:r>
              <a:rPr lang="zh-CN" altLang="en-US"/>
              <a:t>通过工作模型图来说明个人或组织的工作</a:t>
            </a:r>
          </a:p>
          <a:p>
            <a:pPr lvl="2" eaLnBrk="1" hangingPunct="1"/>
            <a:r>
              <a:rPr lang="zh-CN" altLang="en-US"/>
              <a:t>抽象表示了角色、信息和通信流、任务和步骤等内容</a:t>
            </a:r>
          </a:p>
        </p:txBody>
      </p:sp>
      <p:sp>
        <p:nvSpPr>
          <p:cNvPr id="49155" name="灯片编号占位符 3">
            <a:extLst>
              <a:ext uri="{FF2B5EF4-FFF2-40B4-BE49-F238E27FC236}">
                <a16:creationId xmlns:a16="http://schemas.microsoft.com/office/drawing/2014/main" id="{FCF0D1FE-49B4-45C3-4A6C-E5DB8C63D43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F8A6503F-9C9C-4371-ABB8-391E2A869125}"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34</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a:extLst>
              <a:ext uri="{FF2B5EF4-FFF2-40B4-BE49-F238E27FC236}">
                <a16:creationId xmlns:a16="http://schemas.microsoft.com/office/drawing/2014/main" id="{84F6F63B-70DC-BCFD-4DEB-EB6243692505}"/>
              </a:ext>
            </a:extLst>
          </p:cNvPr>
          <p:cNvSpPr>
            <a:spLocks noGrp="1" noChangeArrowheads="1"/>
          </p:cNvSpPr>
          <p:nvPr>
            <p:ph type="title"/>
          </p:nvPr>
        </p:nvSpPr>
        <p:spPr/>
        <p:txBody>
          <a:bodyPr/>
          <a:lstStyle/>
          <a:p>
            <a:pPr eaLnBrk="1" hangingPunct="1">
              <a:defRPr/>
            </a:pPr>
            <a:r>
              <a:rPr lang="zh-CN" altLang="en-US">
                <a:effectLst>
                  <a:outerShdw blurRad="38100" dist="38100" dir="2700000" algn="tl">
                    <a:srgbClr val="C0C0C0"/>
                  </a:outerShdw>
                </a:effectLst>
              </a:rPr>
              <a:t>亲和图</a:t>
            </a:r>
          </a:p>
        </p:txBody>
      </p:sp>
      <p:sp>
        <p:nvSpPr>
          <p:cNvPr id="50178" name="Rectangle 3">
            <a:extLst>
              <a:ext uri="{FF2B5EF4-FFF2-40B4-BE49-F238E27FC236}">
                <a16:creationId xmlns:a16="http://schemas.microsoft.com/office/drawing/2014/main" id="{E75A8974-1A30-A3FA-C577-B58B6ABD80E5}"/>
              </a:ext>
            </a:extLst>
          </p:cNvPr>
          <p:cNvSpPr>
            <a:spLocks noGrp="1"/>
          </p:cNvSpPr>
          <p:nvPr>
            <p:ph idx="1"/>
          </p:nvPr>
        </p:nvSpPr>
        <p:spPr>
          <a:xfrm>
            <a:off x="971550" y="1447800"/>
            <a:ext cx="7499350" cy="4800600"/>
          </a:xfrm>
        </p:spPr>
        <p:txBody>
          <a:bodyPr/>
          <a:lstStyle/>
          <a:p>
            <a:pPr eaLnBrk="1" hangingPunct="1">
              <a:lnSpc>
                <a:spcPct val="80000"/>
              </a:lnSpc>
            </a:pPr>
            <a:r>
              <a:rPr lang="zh-CN" altLang="en-US" sz="2700"/>
              <a:t>亲和图用于组织与个别上下文访谈相关的解释记录</a:t>
            </a:r>
          </a:p>
          <a:p>
            <a:pPr lvl="1" eaLnBrk="1" hangingPunct="1">
              <a:lnSpc>
                <a:spcPct val="80000"/>
              </a:lnSpc>
            </a:pPr>
            <a:r>
              <a:rPr lang="zh-CN" altLang="en-US" sz="2400"/>
              <a:t>将相关的亲和记录组织成“一面墙规模”的层次结构</a:t>
            </a:r>
          </a:p>
          <a:p>
            <a:pPr lvl="1" eaLnBrk="1" hangingPunct="1">
              <a:lnSpc>
                <a:spcPct val="80000"/>
              </a:lnSpc>
            </a:pPr>
            <a:r>
              <a:rPr lang="zh-CN" altLang="en-US" sz="2400"/>
              <a:t>使用揭示了用户需要的标题将用户数据按照关键特征分组</a:t>
            </a:r>
          </a:p>
          <a:p>
            <a:pPr lvl="1" eaLnBrk="1" hangingPunct="1">
              <a:lnSpc>
                <a:spcPct val="80000"/>
              </a:lnSpc>
            </a:pPr>
            <a:r>
              <a:rPr lang="zh-CN" altLang="en-US" sz="2400"/>
              <a:t>应让数据来建议分组的标题，而不是开始与预定义的分类</a:t>
            </a:r>
          </a:p>
          <a:p>
            <a:pPr lvl="2" eaLnBrk="1" hangingPunct="1">
              <a:lnSpc>
                <a:spcPct val="80000"/>
              </a:lnSpc>
            </a:pPr>
            <a:r>
              <a:rPr lang="zh-CN" altLang="en-US" sz="2000"/>
              <a:t>采用从底向上的归纳法来组织具有相同或类似特征的记录</a:t>
            </a:r>
          </a:p>
          <a:p>
            <a:pPr lvl="1" eaLnBrk="1" hangingPunct="1">
              <a:lnSpc>
                <a:spcPct val="80000"/>
              </a:lnSpc>
            </a:pPr>
            <a:r>
              <a:rPr lang="zh-CN" altLang="en-US" sz="2400"/>
              <a:t>整个亲和图描述用户需要和问题的共同结构、重点和范围</a:t>
            </a:r>
          </a:p>
          <a:p>
            <a:pPr lvl="1" eaLnBrk="1" hangingPunct="1">
              <a:lnSpc>
                <a:spcPct val="80000"/>
              </a:lnSpc>
            </a:pPr>
            <a:r>
              <a:rPr lang="zh-CN" altLang="en-US" sz="2400"/>
              <a:t>亲和图反映了用户的观点，它所揭示的重点成为导出用户需求的出发点</a:t>
            </a:r>
          </a:p>
        </p:txBody>
      </p:sp>
      <p:sp>
        <p:nvSpPr>
          <p:cNvPr id="50179" name="灯片编号占位符 3">
            <a:extLst>
              <a:ext uri="{FF2B5EF4-FFF2-40B4-BE49-F238E27FC236}">
                <a16:creationId xmlns:a16="http://schemas.microsoft.com/office/drawing/2014/main" id="{F26BB983-9E38-1B3D-AD27-3E7E13FDFFF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EFA22BD2-BF90-442C-B1A2-713CD9EF28A7}"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35</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a:extLst>
              <a:ext uri="{FF2B5EF4-FFF2-40B4-BE49-F238E27FC236}">
                <a16:creationId xmlns:a16="http://schemas.microsoft.com/office/drawing/2014/main" id="{BF056E3D-B9DE-F153-1E54-2954489FE8E0}"/>
              </a:ext>
            </a:extLst>
          </p:cNvPr>
          <p:cNvSpPr>
            <a:spLocks noGrp="1" noChangeArrowheads="1"/>
          </p:cNvSpPr>
          <p:nvPr>
            <p:ph type="title"/>
          </p:nvPr>
        </p:nvSpPr>
        <p:spPr/>
        <p:txBody>
          <a:bodyPr/>
          <a:lstStyle/>
          <a:p>
            <a:pPr eaLnBrk="1" hangingPunct="1">
              <a:defRPr/>
            </a:pPr>
            <a:r>
              <a:rPr lang="zh-CN" altLang="en-US">
                <a:effectLst>
                  <a:outerShdw blurRad="38100" dist="38100" dir="2700000" algn="tl">
                    <a:srgbClr val="C0C0C0"/>
                  </a:outerShdw>
                </a:effectLst>
              </a:rPr>
              <a:t>亲和图</a:t>
            </a:r>
          </a:p>
        </p:txBody>
      </p:sp>
      <p:pic>
        <p:nvPicPr>
          <p:cNvPr id="51202" name="Picture 4">
            <a:extLst>
              <a:ext uri="{FF2B5EF4-FFF2-40B4-BE49-F238E27FC236}">
                <a16:creationId xmlns:a16="http://schemas.microsoft.com/office/drawing/2014/main" id="{3F236330-4139-C77D-0498-6257E53303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188913"/>
            <a:ext cx="7632700" cy="6492875"/>
          </a:xfrm>
          <a:noFill/>
        </p:spPr>
      </p:pic>
      <p:sp>
        <p:nvSpPr>
          <p:cNvPr id="51203" name="灯片编号占位符 3">
            <a:extLst>
              <a:ext uri="{FF2B5EF4-FFF2-40B4-BE49-F238E27FC236}">
                <a16:creationId xmlns:a16="http://schemas.microsoft.com/office/drawing/2014/main" id="{DA44BA27-A4BF-1F2B-618A-EFDD04E2DB1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DE1D1E99-6C32-4F41-9BD4-B65EFB9E4A63}"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36</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a:extLst>
              <a:ext uri="{FF2B5EF4-FFF2-40B4-BE49-F238E27FC236}">
                <a16:creationId xmlns:a16="http://schemas.microsoft.com/office/drawing/2014/main" id="{FB323B1A-70ED-4456-AD06-6CD28C1A7E45}"/>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2226" name="Rectangle 3">
            <a:extLst>
              <a:ext uri="{FF2B5EF4-FFF2-40B4-BE49-F238E27FC236}">
                <a16:creationId xmlns:a16="http://schemas.microsoft.com/office/drawing/2014/main" id="{998981C9-580A-DDB9-4D14-B58AE3F9D1A4}"/>
              </a:ext>
            </a:extLst>
          </p:cNvPr>
          <p:cNvSpPr>
            <a:spLocks noGrp="1"/>
          </p:cNvSpPr>
          <p:nvPr>
            <p:ph idx="1"/>
          </p:nvPr>
        </p:nvSpPr>
        <p:spPr>
          <a:xfrm>
            <a:off x="971550" y="1447800"/>
            <a:ext cx="7499350" cy="4800600"/>
          </a:xfrm>
        </p:spPr>
        <p:txBody>
          <a:bodyPr/>
          <a:lstStyle/>
          <a:p>
            <a:pPr eaLnBrk="1" hangingPunct="1">
              <a:lnSpc>
                <a:spcPct val="90000"/>
              </a:lnSpc>
            </a:pPr>
            <a:r>
              <a:rPr lang="zh-CN" altLang="en-US" sz="2700"/>
              <a:t>工作模型是有关用户工作或活动的表示</a:t>
            </a:r>
          </a:p>
          <a:p>
            <a:pPr lvl="1" eaLnBrk="1" hangingPunct="1">
              <a:lnSpc>
                <a:spcPct val="90000"/>
              </a:lnSpc>
            </a:pPr>
            <a:r>
              <a:rPr lang="zh-CN" altLang="en-US" sz="2400"/>
              <a:t>上下文设计引入了五个工作模型，包括工作流、顺序、物品、文化和物理模型</a:t>
            </a:r>
          </a:p>
          <a:p>
            <a:pPr lvl="1" eaLnBrk="1" hangingPunct="1">
              <a:lnSpc>
                <a:spcPct val="90000"/>
              </a:lnSpc>
            </a:pPr>
            <a:r>
              <a:rPr lang="zh-CN" altLang="en-US" sz="2400"/>
              <a:t>每个均集中在一个方面，揭示了工作的结构和特征</a:t>
            </a:r>
          </a:p>
          <a:p>
            <a:pPr lvl="1" eaLnBrk="1" hangingPunct="1">
              <a:lnSpc>
                <a:spcPct val="90000"/>
              </a:lnSpc>
            </a:pPr>
            <a:r>
              <a:rPr lang="zh-CN" altLang="en-US" sz="2400"/>
              <a:t>提供了一种外部、具体的形式来记录和交流用户的工作</a:t>
            </a:r>
          </a:p>
          <a:p>
            <a:pPr lvl="1" eaLnBrk="1" hangingPunct="1">
              <a:lnSpc>
                <a:spcPct val="90000"/>
              </a:lnSpc>
            </a:pPr>
            <a:r>
              <a:rPr lang="zh-CN" altLang="en-US" sz="2400"/>
              <a:t>也提供了一种管理复杂的定性数据的方式</a:t>
            </a:r>
          </a:p>
          <a:p>
            <a:pPr eaLnBrk="1" hangingPunct="1">
              <a:lnSpc>
                <a:spcPct val="90000"/>
              </a:lnSpc>
            </a:pPr>
            <a:r>
              <a:rPr lang="zh-CN" altLang="en-US" sz="2700"/>
              <a:t>解释过程将产生一个基于特定上下文质询的模型集合</a:t>
            </a:r>
          </a:p>
          <a:p>
            <a:pPr lvl="1" eaLnBrk="1" hangingPunct="1">
              <a:lnSpc>
                <a:spcPct val="90000"/>
              </a:lnSpc>
            </a:pPr>
            <a:r>
              <a:rPr lang="zh-CN" altLang="en-US" sz="2400"/>
              <a:t>每个上下文质询都有可能产生相应的工作模型集</a:t>
            </a:r>
          </a:p>
          <a:p>
            <a:pPr lvl="1" eaLnBrk="1" hangingPunct="1">
              <a:lnSpc>
                <a:spcPct val="90000"/>
              </a:lnSpc>
            </a:pPr>
            <a:r>
              <a:rPr lang="zh-CN" altLang="en-US" sz="2400"/>
              <a:t>模型合并过程将产生更为结构化的模型</a:t>
            </a:r>
          </a:p>
          <a:p>
            <a:pPr eaLnBrk="1" hangingPunct="1">
              <a:lnSpc>
                <a:spcPct val="90000"/>
              </a:lnSpc>
              <a:buFontTx/>
              <a:buNone/>
            </a:pPr>
            <a:endParaRPr lang="en-US" altLang="zh-CN" sz="2700"/>
          </a:p>
        </p:txBody>
      </p:sp>
      <p:sp>
        <p:nvSpPr>
          <p:cNvPr id="52227" name="灯片编号占位符 3">
            <a:extLst>
              <a:ext uri="{FF2B5EF4-FFF2-40B4-BE49-F238E27FC236}">
                <a16:creationId xmlns:a16="http://schemas.microsoft.com/office/drawing/2014/main" id="{8810125C-BEA0-7608-49C5-FC3746B727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CC0180B4-B895-4331-98E6-E8F10065B2F5}"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37</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a:extLst>
              <a:ext uri="{FF2B5EF4-FFF2-40B4-BE49-F238E27FC236}">
                <a16:creationId xmlns:a16="http://schemas.microsoft.com/office/drawing/2014/main" id="{C1A0C9D4-54CD-1988-CB26-8A0D8F418935}"/>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3250" name="Rectangle 3">
            <a:extLst>
              <a:ext uri="{FF2B5EF4-FFF2-40B4-BE49-F238E27FC236}">
                <a16:creationId xmlns:a16="http://schemas.microsoft.com/office/drawing/2014/main" id="{5B8CD827-2313-8573-2055-3FE84A0BFA7A}"/>
              </a:ext>
            </a:extLst>
          </p:cNvPr>
          <p:cNvSpPr>
            <a:spLocks noGrp="1"/>
          </p:cNvSpPr>
          <p:nvPr>
            <p:ph idx="1"/>
          </p:nvPr>
        </p:nvSpPr>
        <p:spPr/>
        <p:txBody>
          <a:bodyPr/>
          <a:lstStyle/>
          <a:p>
            <a:pPr eaLnBrk="1" hangingPunct="1"/>
            <a:r>
              <a:rPr lang="zh-CN" altLang="en-US"/>
              <a:t>工作流模型</a:t>
            </a:r>
          </a:p>
          <a:p>
            <a:pPr lvl="1" eaLnBrk="1" hangingPunct="1"/>
            <a:r>
              <a:rPr lang="zh-CN" altLang="en-US"/>
              <a:t>表示执行任务时所涉及的人员、通信和协调</a:t>
            </a:r>
          </a:p>
          <a:p>
            <a:pPr lvl="1" eaLnBrk="1" hangingPunct="1"/>
            <a:endParaRPr lang="en-US" altLang="zh-CN"/>
          </a:p>
        </p:txBody>
      </p:sp>
      <p:sp>
        <p:nvSpPr>
          <p:cNvPr id="53251" name="灯片编号占位符 3">
            <a:extLst>
              <a:ext uri="{FF2B5EF4-FFF2-40B4-BE49-F238E27FC236}">
                <a16:creationId xmlns:a16="http://schemas.microsoft.com/office/drawing/2014/main" id="{B5875C06-6F92-9180-4D56-D2C6ABA803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B68C6767-6499-4662-97D6-E34DA9713340}"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38</a:t>
            </a:fld>
            <a:endParaRPr lang="en-US" altLang="zh-CN" sz="1200">
              <a:solidFill>
                <a:srgbClr val="B5A788"/>
              </a:solidFill>
              <a:latin typeface="Times New Roman" panose="02020603050405020304" pitchFamily="18" charset="0"/>
              <a:ea typeface="宋体" panose="02010600030101010101" pitchFamily="2" charset="-122"/>
            </a:endParaRPr>
          </a:p>
        </p:txBody>
      </p:sp>
      <p:grpSp>
        <p:nvGrpSpPr>
          <p:cNvPr id="53252" name="组合 1">
            <a:extLst>
              <a:ext uri="{FF2B5EF4-FFF2-40B4-BE49-F238E27FC236}">
                <a16:creationId xmlns:a16="http://schemas.microsoft.com/office/drawing/2014/main" id="{4265823A-8DDA-8DBC-0FD2-070C839C9BF9}"/>
              </a:ext>
            </a:extLst>
          </p:cNvPr>
          <p:cNvGrpSpPr>
            <a:grpSpLocks/>
          </p:cNvGrpSpPr>
          <p:nvPr/>
        </p:nvGrpSpPr>
        <p:grpSpPr bwMode="auto">
          <a:xfrm>
            <a:off x="1128713" y="3068638"/>
            <a:ext cx="7908925" cy="3705225"/>
            <a:chOff x="76" y="1138"/>
            <a:chExt cx="18817" cy="8818"/>
          </a:xfrm>
        </p:grpSpPr>
        <p:grpSp>
          <p:nvGrpSpPr>
            <p:cNvPr id="53253" name="组合 2">
              <a:extLst>
                <a:ext uri="{FF2B5EF4-FFF2-40B4-BE49-F238E27FC236}">
                  <a16:creationId xmlns:a16="http://schemas.microsoft.com/office/drawing/2014/main" id="{83AB3319-365F-2686-89E8-650588B11F31}"/>
                </a:ext>
              </a:extLst>
            </p:cNvPr>
            <p:cNvGrpSpPr>
              <a:grpSpLocks/>
            </p:cNvGrpSpPr>
            <p:nvPr/>
          </p:nvGrpSpPr>
          <p:grpSpPr bwMode="auto">
            <a:xfrm>
              <a:off x="76" y="1138"/>
              <a:ext cx="12377" cy="8818"/>
              <a:chOff x="76" y="1138"/>
              <a:chExt cx="12377" cy="8818"/>
            </a:xfrm>
          </p:grpSpPr>
          <p:sp>
            <p:nvSpPr>
              <p:cNvPr id="5" name="矩形 4">
                <a:extLst>
                  <a:ext uri="{FF2B5EF4-FFF2-40B4-BE49-F238E27FC236}">
                    <a16:creationId xmlns:a16="http://schemas.microsoft.com/office/drawing/2014/main" id="{4436B649-734F-3345-4C10-512E3D93B782}"/>
                  </a:ext>
                </a:extLst>
              </p:cNvPr>
              <p:cNvSpPr/>
              <p:nvPr>
                <p:custDataLst>
                  <p:tags r:id="rId2"/>
                </p:custDataLst>
              </p:nvPr>
            </p:nvSpPr>
            <p:spPr>
              <a:xfrm>
                <a:off x="76" y="1138"/>
                <a:ext cx="12377" cy="881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solidFill>
                    <a:schemeClr val="bg1"/>
                  </a:solidFill>
                </a:endParaRPr>
              </a:p>
            </p:txBody>
          </p:sp>
          <p:sp>
            <p:nvSpPr>
              <p:cNvPr id="6" name="椭圆 5">
                <a:extLst>
                  <a:ext uri="{FF2B5EF4-FFF2-40B4-BE49-F238E27FC236}">
                    <a16:creationId xmlns:a16="http://schemas.microsoft.com/office/drawing/2014/main" id="{6569462F-44BD-D1A0-401A-62143392220B}"/>
                  </a:ext>
                </a:extLst>
              </p:cNvPr>
              <p:cNvSpPr/>
              <p:nvPr>
                <p:custDataLst>
                  <p:tags r:id="rId3"/>
                </p:custDataLst>
              </p:nvPr>
            </p:nvSpPr>
            <p:spPr>
              <a:xfrm>
                <a:off x="4182" y="1444"/>
                <a:ext cx="3278" cy="149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a:solidFill>
                      <a:schemeClr val="bg1"/>
                    </a:solidFill>
                    <a:sym typeface="+mn-ea"/>
                  </a:rPr>
                  <a:t>感兴趣的部分</a:t>
                </a:r>
                <a:endParaRPr lang="en-US" altLang="zh-CN" sz="1000" b="1" dirty="0" err="1">
                  <a:solidFill>
                    <a:schemeClr val="bg1"/>
                  </a:solidFill>
                  <a:sym typeface="+mn-ea"/>
                </a:endParaRPr>
              </a:p>
            </p:txBody>
          </p:sp>
          <p:sp>
            <p:nvSpPr>
              <p:cNvPr id="7" name="椭圆 6">
                <a:extLst>
                  <a:ext uri="{FF2B5EF4-FFF2-40B4-BE49-F238E27FC236}">
                    <a16:creationId xmlns:a16="http://schemas.microsoft.com/office/drawing/2014/main" id="{B810CA9B-A3B8-E9BA-135D-6CFD144F5EA6}"/>
                  </a:ext>
                </a:extLst>
              </p:cNvPr>
              <p:cNvSpPr/>
              <p:nvPr>
                <p:custDataLst>
                  <p:tags r:id="rId4"/>
                </p:custDataLst>
              </p:nvPr>
            </p:nvSpPr>
            <p:spPr>
              <a:xfrm>
                <a:off x="5556" y="2415"/>
                <a:ext cx="3278" cy="149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a:solidFill>
                      <a:schemeClr val="bg1"/>
                    </a:solidFill>
                    <a:sym typeface="+mn-ea"/>
                  </a:rPr>
                  <a:t>发件人</a:t>
                </a:r>
                <a:endParaRPr lang="en-US" altLang="zh-CN" sz="1000" b="1" dirty="0">
                  <a:solidFill>
                    <a:schemeClr val="bg1"/>
                  </a:solidFill>
                  <a:sym typeface="+mn-ea"/>
                </a:endParaRPr>
              </a:p>
            </p:txBody>
          </p:sp>
          <p:sp>
            <p:nvSpPr>
              <p:cNvPr id="8" name="椭圆 7">
                <a:extLst>
                  <a:ext uri="{FF2B5EF4-FFF2-40B4-BE49-F238E27FC236}">
                    <a16:creationId xmlns:a16="http://schemas.microsoft.com/office/drawing/2014/main" id="{32AA1109-91EF-0CB9-6038-BF47EEC3C481}"/>
                  </a:ext>
                </a:extLst>
              </p:cNvPr>
              <p:cNvSpPr/>
              <p:nvPr>
                <p:custDataLst>
                  <p:tags r:id="rId5"/>
                </p:custDataLst>
              </p:nvPr>
            </p:nvSpPr>
            <p:spPr>
              <a:xfrm>
                <a:off x="8404" y="7523"/>
                <a:ext cx="3278" cy="111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solidFill>
                      <a:schemeClr val="bg1"/>
                    </a:solidFill>
                    <a:sym typeface="+mn-ea"/>
                  </a:rPr>
                  <a:t>老板</a:t>
                </a:r>
                <a:endParaRPr lang="en-US" altLang="zh-CN" sz="1000" dirty="0">
                  <a:solidFill>
                    <a:schemeClr val="bg1"/>
                  </a:solidFill>
                  <a:sym typeface="+mn-ea"/>
                </a:endParaRPr>
              </a:p>
            </p:txBody>
          </p:sp>
          <p:sp>
            <p:nvSpPr>
              <p:cNvPr id="9" name="椭圆 8">
                <a:extLst>
                  <a:ext uri="{FF2B5EF4-FFF2-40B4-BE49-F238E27FC236}">
                    <a16:creationId xmlns:a16="http://schemas.microsoft.com/office/drawing/2014/main" id="{FC48AFE9-4E6E-9C39-87F5-6EF8A6C1BC25}"/>
                  </a:ext>
                </a:extLst>
              </p:cNvPr>
              <p:cNvSpPr/>
              <p:nvPr>
                <p:custDataLst>
                  <p:tags r:id="rId6"/>
                </p:custDataLst>
              </p:nvPr>
            </p:nvSpPr>
            <p:spPr>
              <a:xfrm>
                <a:off x="1145" y="7644"/>
                <a:ext cx="3278" cy="111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solidFill>
                      <a:schemeClr val="bg1"/>
                    </a:solidFill>
                    <a:sym typeface="+mn-ea"/>
                  </a:rPr>
                  <a:t>秘书</a:t>
                </a:r>
                <a:endParaRPr lang="en-US" altLang="zh-CN" sz="1000" dirty="0">
                  <a:solidFill>
                    <a:schemeClr val="bg1"/>
                  </a:solidFill>
                  <a:sym typeface="+mn-ea"/>
                </a:endParaRPr>
              </a:p>
            </p:txBody>
          </p:sp>
          <p:sp>
            <p:nvSpPr>
              <p:cNvPr id="10" name="矩形 9">
                <a:extLst>
                  <a:ext uri="{FF2B5EF4-FFF2-40B4-BE49-F238E27FC236}">
                    <a16:creationId xmlns:a16="http://schemas.microsoft.com/office/drawing/2014/main" id="{8803470D-054A-8FED-E513-47693E0B205D}"/>
                  </a:ext>
                </a:extLst>
              </p:cNvPr>
              <p:cNvSpPr/>
              <p:nvPr>
                <p:custDataLst>
                  <p:tags r:id="rId7"/>
                </p:custDataLst>
              </p:nvPr>
            </p:nvSpPr>
            <p:spPr>
              <a:xfrm>
                <a:off x="767" y="4693"/>
                <a:ext cx="1779" cy="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a:solidFill>
                      <a:schemeClr val="bg1"/>
                    </a:solidFill>
                    <a:sym typeface="+mn-ea"/>
                  </a:rPr>
                  <a:t>回复</a:t>
                </a:r>
                <a:endParaRPr lang="en-US" altLang="zh-CN" sz="1000" b="1" dirty="0">
                  <a:solidFill>
                    <a:schemeClr val="bg1"/>
                  </a:solidFill>
                  <a:sym typeface="+mn-ea"/>
                </a:endParaRPr>
              </a:p>
            </p:txBody>
          </p:sp>
          <p:sp>
            <p:nvSpPr>
              <p:cNvPr id="11" name="矩形 10">
                <a:extLst>
                  <a:ext uri="{FF2B5EF4-FFF2-40B4-BE49-F238E27FC236}">
                    <a16:creationId xmlns:a16="http://schemas.microsoft.com/office/drawing/2014/main" id="{0A33B7D7-558D-CABB-7D46-8DBEA7F2DD5B}"/>
                  </a:ext>
                </a:extLst>
              </p:cNvPr>
              <p:cNvSpPr/>
              <p:nvPr>
                <p:custDataLst>
                  <p:tags r:id="rId8"/>
                </p:custDataLst>
              </p:nvPr>
            </p:nvSpPr>
            <p:spPr>
              <a:xfrm>
                <a:off x="148" y="6185"/>
                <a:ext cx="1783" cy="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solidFill>
                      <a:schemeClr val="bg1"/>
                    </a:solidFill>
                    <a:sym typeface="+mn-ea"/>
                  </a:rPr>
                  <a:t>信息</a:t>
                </a:r>
                <a:endParaRPr lang="en-US" altLang="zh-CN" sz="1000" dirty="0">
                  <a:solidFill>
                    <a:schemeClr val="bg1"/>
                  </a:solidFill>
                  <a:sym typeface="+mn-ea"/>
                </a:endParaRPr>
              </a:p>
            </p:txBody>
          </p:sp>
          <p:sp>
            <p:nvSpPr>
              <p:cNvPr id="12" name="矩形 11">
                <a:extLst>
                  <a:ext uri="{FF2B5EF4-FFF2-40B4-BE49-F238E27FC236}">
                    <a16:creationId xmlns:a16="http://schemas.microsoft.com/office/drawing/2014/main" id="{7031388B-AA9E-3296-ABD2-48C51F3BD075}"/>
                  </a:ext>
                </a:extLst>
              </p:cNvPr>
              <p:cNvSpPr/>
              <p:nvPr>
                <p:custDataLst>
                  <p:tags r:id="rId9"/>
                </p:custDataLst>
              </p:nvPr>
            </p:nvSpPr>
            <p:spPr>
              <a:xfrm>
                <a:off x="5862" y="8566"/>
                <a:ext cx="1783" cy="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600" dirty="0">
                    <a:solidFill>
                      <a:schemeClr val="bg1"/>
                    </a:solidFill>
                    <a:sym typeface="+mn-ea"/>
                  </a:rPr>
                  <a:t>一堆纸</a:t>
                </a:r>
                <a:endParaRPr lang="en-US" altLang="zh-CN" sz="600" dirty="0">
                  <a:solidFill>
                    <a:schemeClr val="bg1"/>
                  </a:solidFill>
                  <a:sym typeface="+mn-ea"/>
                </a:endParaRPr>
              </a:p>
            </p:txBody>
          </p:sp>
          <p:sp>
            <p:nvSpPr>
              <p:cNvPr id="13" name="矩形 12">
                <a:extLst>
                  <a:ext uri="{FF2B5EF4-FFF2-40B4-BE49-F238E27FC236}">
                    <a16:creationId xmlns:a16="http://schemas.microsoft.com/office/drawing/2014/main" id="{C2E1A446-65DF-09DA-F2B7-6AA6E4F8F9F4}"/>
                  </a:ext>
                </a:extLst>
              </p:cNvPr>
              <p:cNvSpPr/>
              <p:nvPr>
                <p:custDataLst>
                  <p:tags r:id="rId10"/>
                </p:custDataLst>
              </p:nvPr>
            </p:nvSpPr>
            <p:spPr>
              <a:xfrm>
                <a:off x="7645" y="5547"/>
                <a:ext cx="1783" cy="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solidFill>
                      <a:schemeClr val="bg1"/>
                    </a:solidFill>
                    <a:sym typeface="+mn-ea"/>
                  </a:rPr>
                  <a:t>信息</a:t>
                </a:r>
                <a:endParaRPr lang="en-US" altLang="zh-CN" sz="1000" dirty="0">
                  <a:solidFill>
                    <a:schemeClr val="bg1"/>
                  </a:solidFill>
                  <a:sym typeface="+mn-ea"/>
                </a:endParaRPr>
              </a:p>
            </p:txBody>
          </p:sp>
          <p:cxnSp>
            <p:nvCxnSpPr>
              <p:cNvPr id="14" name="直接箭头连接符 15">
                <a:extLst>
                  <a:ext uri="{FF2B5EF4-FFF2-40B4-BE49-F238E27FC236}">
                    <a16:creationId xmlns:a16="http://schemas.microsoft.com/office/drawing/2014/main" id="{01CD67EC-2834-8A45-2A77-FC2846AD80F5}"/>
                  </a:ext>
                </a:extLst>
              </p:cNvPr>
              <p:cNvCxnSpPr>
                <a:endCxn id="6" idx="3"/>
              </p:cNvCxnSpPr>
              <p:nvPr>
                <p:custDataLst>
                  <p:tags r:id="rId11"/>
                </p:custDataLst>
              </p:nvPr>
            </p:nvCxnSpPr>
            <p:spPr>
              <a:xfrm flipV="1">
                <a:off x="1515" y="2721"/>
                <a:ext cx="3146" cy="34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6">
                <a:extLst>
                  <a:ext uri="{FF2B5EF4-FFF2-40B4-BE49-F238E27FC236}">
                    <a16:creationId xmlns:a16="http://schemas.microsoft.com/office/drawing/2014/main" id="{8DD05FCE-95C4-C066-8AC7-5441DEEBDF6D}"/>
                  </a:ext>
                </a:extLst>
              </p:cNvPr>
              <p:cNvCxnSpPr/>
              <p:nvPr>
                <p:custDataLst>
                  <p:tags r:id="rId12"/>
                </p:custDataLst>
              </p:nvPr>
            </p:nvCxnSpPr>
            <p:spPr>
              <a:xfrm flipV="1">
                <a:off x="1613" y="3647"/>
                <a:ext cx="4053" cy="24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20">
                <a:extLst>
                  <a:ext uri="{FF2B5EF4-FFF2-40B4-BE49-F238E27FC236}">
                    <a16:creationId xmlns:a16="http://schemas.microsoft.com/office/drawing/2014/main" id="{3B8928BD-82BF-CB84-3D5C-D7D9CF6603E0}"/>
                  </a:ext>
                </a:extLst>
              </p:cNvPr>
              <p:cNvCxnSpPr/>
              <p:nvPr>
                <p:custDataLst>
                  <p:tags r:id="rId13"/>
                </p:custDataLst>
              </p:nvPr>
            </p:nvCxnSpPr>
            <p:spPr>
              <a:xfrm flipH="1">
                <a:off x="2546" y="3620"/>
                <a:ext cx="3358" cy="38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FBA633D-6478-E93B-CD98-21402B527AE1}"/>
                  </a:ext>
                </a:extLst>
              </p:cNvPr>
              <p:cNvSpPr/>
              <p:nvPr>
                <p:custDataLst>
                  <p:tags r:id="rId14"/>
                </p:custDataLst>
              </p:nvPr>
            </p:nvSpPr>
            <p:spPr>
              <a:xfrm>
                <a:off x="3453" y="5426"/>
                <a:ext cx="1779" cy="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a:solidFill>
                      <a:schemeClr val="bg1"/>
                    </a:solidFill>
                    <a:sym typeface="+mn-ea"/>
                  </a:rPr>
                  <a:t>接收</a:t>
                </a:r>
                <a:endParaRPr lang="en-US" altLang="zh-CN" sz="1000" b="1" dirty="0">
                  <a:solidFill>
                    <a:schemeClr val="bg1"/>
                  </a:solidFill>
                  <a:sym typeface="+mn-ea"/>
                </a:endParaRPr>
              </a:p>
            </p:txBody>
          </p:sp>
          <p:cxnSp>
            <p:nvCxnSpPr>
              <p:cNvPr id="18" name="直接箭头连接符 27">
                <a:extLst>
                  <a:ext uri="{FF2B5EF4-FFF2-40B4-BE49-F238E27FC236}">
                    <a16:creationId xmlns:a16="http://schemas.microsoft.com/office/drawing/2014/main" id="{AC2061D2-3731-313A-13B9-B4523C29116E}"/>
                  </a:ext>
                </a:extLst>
              </p:cNvPr>
              <p:cNvCxnSpPr>
                <a:stCxn id="9" idx="7"/>
              </p:cNvCxnSpPr>
              <p:nvPr>
                <p:custDataLst>
                  <p:tags r:id="rId15"/>
                </p:custDataLst>
              </p:nvPr>
            </p:nvCxnSpPr>
            <p:spPr>
              <a:xfrm flipV="1">
                <a:off x="3944" y="3953"/>
                <a:ext cx="3199" cy="385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32">
                <a:extLst>
                  <a:ext uri="{FF2B5EF4-FFF2-40B4-BE49-F238E27FC236}">
                    <a16:creationId xmlns:a16="http://schemas.microsoft.com/office/drawing/2014/main" id="{AF784DEB-4033-994E-5A42-1721A4522272}"/>
                  </a:ext>
                </a:extLst>
              </p:cNvPr>
              <p:cNvCxnSpPr>
                <a:endCxn id="8" idx="2"/>
              </p:cNvCxnSpPr>
              <p:nvPr>
                <p:custDataLst>
                  <p:tags r:id="rId16"/>
                </p:custDataLst>
              </p:nvPr>
            </p:nvCxnSpPr>
            <p:spPr>
              <a:xfrm>
                <a:off x="4340" y="8037"/>
                <a:ext cx="4064" cy="4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B37B7E9-04CD-7F8C-A676-15509D13138B}"/>
                  </a:ext>
                </a:extLst>
              </p:cNvPr>
              <p:cNvSpPr/>
              <p:nvPr>
                <p:custDataLst>
                  <p:tags r:id="rId17"/>
                </p:custDataLst>
              </p:nvPr>
            </p:nvSpPr>
            <p:spPr>
              <a:xfrm>
                <a:off x="5862" y="7761"/>
                <a:ext cx="1783" cy="5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700" dirty="0">
                    <a:solidFill>
                      <a:schemeClr val="bg1"/>
                    </a:solidFill>
                  </a:rPr>
                  <a:t>一堆纸</a:t>
                </a:r>
              </a:p>
            </p:txBody>
          </p:sp>
          <p:sp>
            <p:nvSpPr>
              <p:cNvPr id="21" name="弧形 66">
                <a:extLst>
                  <a:ext uri="{FF2B5EF4-FFF2-40B4-BE49-F238E27FC236}">
                    <a16:creationId xmlns:a16="http://schemas.microsoft.com/office/drawing/2014/main" id="{86967F51-CCF7-E8EE-209A-6416DFD58F73}"/>
                  </a:ext>
                </a:extLst>
              </p:cNvPr>
              <p:cNvSpPr/>
              <p:nvPr>
                <p:custDataLst>
                  <p:tags r:id="rId18"/>
                </p:custDataLst>
              </p:nvPr>
            </p:nvSpPr>
            <p:spPr>
              <a:xfrm flipH="1" flipV="1">
                <a:off x="3275" y="6522"/>
                <a:ext cx="7127" cy="3079"/>
              </a:xfrm>
              <a:prstGeom prst="arc">
                <a:avLst>
                  <a:gd name="adj1" fmla="val 11444808"/>
                  <a:gd name="adj2" fmla="val 2093896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000">
                  <a:solidFill>
                    <a:schemeClr val="bg1"/>
                  </a:solidFill>
                </a:endParaRPr>
              </a:p>
            </p:txBody>
          </p:sp>
          <p:cxnSp>
            <p:nvCxnSpPr>
              <p:cNvPr id="22" name="直接连接符 68">
                <a:extLst>
                  <a:ext uri="{FF2B5EF4-FFF2-40B4-BE49-F238E27FC236}">
                    <a16:creationId xmlns:a16="http://schemas.microsoft.com/office/drawing/2014/main" id="{F234672A-4798-25D6-9AFF-A68A578B8074}"/>
                  </a:ext>
                </a:extLst>
              </p:cNvPr>
              <p:cNvCxnSpPr/>
              <p:nvPr>
                <p:custDataLst>
                  <p:tags r:id="rId19"/>
                </p:custDataLst>
              </p:nvPr>
            </p:nvCxnSpPr>
            <p:spPr>
              <a:xfrm flipH="1">
                <a:off x="7645" y="8524"/>
                <a:ext cx="1413" cy="2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箭头连接符 69">
                <a:extLst>
                  <a:ext uri="{FF2B5EF4-FFF2-40B4-BE49-F238E27FC236}">
                    <a16:creationId xmlns:a16="http://schemas.microsoft.com/office/drawing/2014/main" id="{049B6A5C-3C06-2B06-38B4-6D03F8444DE0}"/>
                  </a:ext>
                </a:extLst>
              </p:cNvPr>
              <p:cNvCxnSpPr/>
              <p:nvPr>
                <p:custDataLst>
                  <p:tags r:id="rId20"/>
                </p:custDataLst>
              </p:nvPr>
            </p:nvCxnSpPr>
            <p:spPr>
              <a:xfrm flipH="1" flipV="1">
                <a:off x="4397" y="8358"/>
                <a:ext cx="1465" cy="4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3274" name="组合 23">
                <a:extLst>
                  <a:ext uri="{FF2B5EF4-FFF2-40B4-BE49-F238E27FC236}">
                    <a16:creationId xmlns:a16="http://schemas.microsoft.com/office/drawing/2014/main" id="{59AE4176-79AF-4A5F-1E61-F6608E00453E}"/>
                  </a:ext>
                </a:extLst>
              </p:cNvPr>
              <p:cNvGrpSpPr>
                <a:grpSpLocks/>
              </p:cNvGrpSpPr>
              <p:nvPr/>
            </p:nvGrpSpPr>
            <p:grpSpPr bwMode="auto">
              <a:xfrm>
                <a:off x="4226" y="3821"/>
                <a:ext cx="4707" cy="4077"/>
                <a:chOff x="2683465" y="2426137"/>
                <a:chExt cx="2989120" cy="2588953"/>
              </a:xfrm>
            </p:grpSpPr>
            <p:cxnSp>
              <p:nvCxnSpPr>
                <p:cNvPr id="29" name="直接连接符 75">
                  <a:extLst>
                    <a:ext uri="{FF2B5EF4-FFF2-40B4-BE49-F238E27FC236}">
                      <a16:creationId xmlns:a16="http://schemas.microsoft.com/office/drawing/2014/main" id="{97276D52-9404-155F-6BD1-59A2CA1DAB55}"/>
                    </a:ext>
                  </a:extLst>
                </p:cNvPr>
                <p:cNvCxnSpPr/>
                <p:nvPr>
                  <p:custDataLst>
                    <p:tags r:id="rId25"/>
                  </p:custDataLst>
                </p:nvPr>
              </p:nvCxnSpPr>
              <p:spPr>
                <a:xfrm>
                  <a:off x="5106567" y="2425771"/>
                  <a:ext cx="522880" cy="16266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85">
                  <a:extLst>
                    <a:ext uri="{FF2B5EF4-FFF2-40B4-BE49-F238E27FC236}">
                      <a16:creationId xmlns:a16="http://schemas.microsoft.com/office/drawing/2014/main" id="{8FA5B59B-7064-1DB0-2FCE-BE098D4A1EC4}"/>
                    </a:ext>
                  </a:extLst>
                </p:cNvPr>
                <p:cNvCxnSpPr/>
                <p:nvPr>
                  <p:custDataLst>
                    <p:tags r:id="rId26"/>
                  </p:custDataLst>
                </p:nvPr>
              </p:nvCxnSpPr>
              <p:spPr>
                <a:xfrm flipH="1">
                  <a:off x="2684048" y="4263500"/>
                  <a:ext cx="2820676" cy="7509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任意多边形: 形状 88">
                  <a:extLst>
                    <a:ext uri="{FF2B5EF4-FFF2-40B4-BE49-F238E27FC236}">
                      <a16:creationId xmlns:a16="http://schemas.microsoft.com/office/drawing/2014/main" id="{BFDB8F46-00A4-AA67-506F-5E5852981832}"/>
                    </a:ext>
                  </a:extLst>
                </p:cNvPr>
                <p:cNvSpPr/>
                <p:nvPr>
                  <p:custDataLst>
                    <p:tags r:id="rId27"/>
                  </p:custDataLst>
                </p:nvPr>
              </p:nvSpPr>
              <p:spPr>
                <a:xfrm rot="387095">
                  <a:off x="5466347" y="4040381"/>
                  <a:ext cx="206274" cy="249509"/>
                </a:xfrm>
                <a:custGeom>
                  <a:avLst/>
                  <a:gdLst>
                    <a:gd name="connsiteX0" fmla="*/ 147588 w 205476"/>
                    <a:gd name="connsiteY0" fmla="*/ 0 h 234760"/>
                    <a:gd name="connsiteX1" fmla="*/ 199023 w 205476"/>
                    <a:gd name="connsiteY1" fmla="*/ 142875 h 234760"/>
                    <a:gd name="connsiteX2" fmla="*/ 18048 w 205476"/>
                    <a:gd name="connsiteY2" fmla="*/ 226695 h 234760"/>
                    <a:gd name="connsiteX3" fmla="*/ 16143 w 205476"/>
                    <a:gd name="connsiteY3" fmla="*/ 226695 h 234760"/>
                  </a:gdLst>
                  <a:ahLst/>
                  <a:cxnLst>
                    <a:cxn ang="0">
                      <a:pos x="connsiteX0" y="connsiteY0"/>
                    </a:cxn>
                    <a:cxn ang="0">
                      <a:pos x="connsiteX1" y="connsiteY1"/>
                    </a:cxn>
                    <a:cxn ang="0">
                      <a:pos x="connsiteX2" y="connsiteY2"/>
                    </a:cxn>
                    <a:cxn ang="0">
                      <a:pos x="connsiteX3" y="connsiteY3"/>
                    </a:cxn>
                  </a:cxnLst>
                  <a:rect l="l" t="t" r="r" b="b"/>
                  <a:pathLst>
                    <a:path w="205476" h="234760">
                      <a:moveTo>
                        <a:pt x="147588" y="0"/>
                      </a:moveTo>
                      <a:cubicBezTo>
                        <a:pt x="184100" y="52546"/>
                        <a:pt x="220613" y="105093"/>
                        <a:pt x="199023" y="142875"/>
                      </a:cubicBezTo>
                      <a:cubicBezTo>
                        <a:pt x="177433" y="180657"/>
                        <a:pt x="18048" y="226695"/>
                        <a:pt x="18048" y="226695"/>
                      </a:cubicBezTo>
                      <a:cubicBezTo>
                        <a:pt x="-12432" y="240665"/>
                        <a:pt x="1855" y="233680"/>
                        <a:pt x="16143" y="22669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schemeClr val="bg1"/>
                    </a:solidFill>
                  </a:endParaRPr>
                </a:p>
              </p:txBody>
            </p:sp>
          </p:grpSp>
          <p:sp>
            <p:nvSpPr>
              <p:cNvPr id="53275" name="TextBox 26">
                <a:extLst>
                  <a:ext uri="{FF2B5EF4-FFF2-40B4-BE49-F238E27FC236}">
                    <a16:creationId xmlns:a16="http://schemas.microsoft.com/office/drawing/2014/main" id="{AE17C2F4-6BB5-BCC8-129F-D6C0EB394777}"/>
                  </a:ext>
                </a:extLst>
              </p:cNvPr>
              <p:cNvSpPr txBox="1">
                <a:spLocks noChangeArrowheads="1"/>
              </p:cNvSpPr>
              <p:nvPr>
                <p:custDataLst>
                  <p:tags r:id="rId21"/>
                </p:custDataLst>
              </p:nvPr>
            </p:nvSpPr>
            <p:spPr bwMode="auto">
              <a:xfrm>
                <a:off x="2800" y="3720"/>
                <a:ext cx="731"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a:solidFill>
                      <a:schemeClr val="bg1"/>
                    </a:solidFill>
                  </a:rPr>
                  <a:t>cc</a:t>
                </a:r>
              </a:p>
            </p:txBody>
          </p:sp>
          <p:sp>
            <p:nvSpPr>
              <p:cNvPr id="53276" name="TextBox 36">
                <a:extLst>
                  <a:ext uri="{FF2B5EF4-FFF2-40B4-BE49-F238E27FC236}">
                    <a16:creationId xmlns:a16="http://schemas.microsoft.com/office/drawing/2014/main" id="{B5D013D2-CBA9-36E6-994F-E85DD848973E}"/>
                  </a:ext>
                </a:extLst>
              </p:cNvPr>
              <p:cNvSpPr txBox="1">
                <a:spLocks noChangeArrowheads="1"/>
              </p:cNvSpPr>
              <p:nvPr>
                <p:custDataLst>
                  <p:tags r:id="rId22"/>
                </p:custDataLst>
              </p:nvPr>
            </p:nvSpPr>
            <p:spPr bwMode="auto">
              <a:xfrm>
                <a:off x="9733" y="3280"/>
                <a:ext cx="2720"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a:solidFill>
                      <a:schemeClr val="bg1"/>
                    </a:solidFill>
                  </a:rPr>
                  <a:t>问题：</a:t>
                </a:r>
                <a:endParaRPr lang="en-US" altLang="zh-CN" sz="1000">
                  <a:solidFill>
                    <a:schemeClr val="bg1"/>
                  </a:solidFill>
                </a:endParaRPr>
              </a:p>
              <a:p>
                <a:r>
                  <a:rPr lang="zh-CN" altLang="en-US" sz="1000">
                    <a:solidFill>
                      <a:schemeClr val="bg1"/>
                    </a:solidFill>
                  </a:rPr>
                  <a:t>没有收到消息</a:t>
                </a:r>
                <a:endParaRPr lang="en-US" altLang="zh-CN" sz="1000">
                  <a:solidFill>
                    <a:schemeClr val="bg1"/>
                  </a:solidFill>
                </a:endParaRPr>
              </a:p>
            </p:txBody>
          </p:sp>
          <p:sp>
            <p:nvSpPr>
              <p:cNvPr id="53277" name="TextBox 37">
                <a:extLst>
                  <a:ext uri="{FF2B5EF4-FFF2-40B4-BE49-F238E27FC236}">
                    <a16:creationId xmlns:a16="http://schemas.microsoft.com/office/drawing/2014/main" id="{1E6D7FFE-071C-2726-D8A3-2EC2CAFE211C}"/>
                  </a:ext>
                </a:extLst>
              </p:cNvPr>
              <p:cNvSpPr txBox="1">
                <a:spLocks noChangeArrowheads="1"/>
              </p:cNvSpPr>
              <p:nvPr>
                <p:custDataLst>
                  <p:tags r:id="rId23"/>
                </p:custDataLst>
              </p:nvPr>
            </p:nvSpPr>
            <p:spPr bwMode="auto">
              <a:xfrm>
                <a:off x="5410" y="4820"/>
                <a:ext cx="1740" cy="54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900">
                    <a:solidFill>
                      <a:schemeClr val="bg1"/>
                    </a:solidFill>
                  </a:rPr>
                  <a:t>?</a:t>
                </a:r>
                <a:r>
                  <a:rPr lang="zh-CN" altLang="en-US" sz="900">
                    <a:solidFill>
                      <a:schemeClr val="bg1"/>
                    </a:solidFill>
                  </a:rPr>
                  <a:t>设置会议</a:t>
                </a:r>
                <a:endParaRPr lang="en-US" altLang="zh-CN" sz="900">
                  <a:solidFill>
                    <a:schemeClr val="bg1"/>
                  </a:solidFill>
                </a:endParaRPr>
              </a:p>
            </p:txBody>
          </p:sp>
          <p:sp>
            <p:nvSpPr>
              <p:cNvPr id="53278" name="TextBox 38">
                <a:extLst>
                  <a:ext uri="{FF2B5EF4-FFF2-40B4-BE49-F238E27FC236}">
                    <a16:creationId xmlns:a16="http://schemas.microsoft.com/office/drawing/2014/main" id="{7BE60BAD-65AB-3001-C878-B1495B3DA916}"/>
                  </a:ext>
                </a:extLst>
              </p:cNvPr>
              <p:cNvSpPr txBox="1">
                <a:spLocks noChangeArrowheads="1"/>
              </p:cNvSpPr>
              <p:nvPr>
                <p:custDataLst>
                  <p:tags r:id="rId24"/>
                </p:custDataLst>
              </p:nvPr>
            </p:nvSpPr>
            <p:spPr bwMode="auto">
              <a:xfrm>
                <a:off x="6300" y="9343"/>
                <a:ext cx="1320" cy="58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a:solidFill>
                      <a:schemeClr val="bg1"/>
                    </a:solidFill>
                  </a:rPr>
                  <a:t>? talk</a:t>
                </a:r>
              </a:p>
            </p:txBody>
          </p:sp>
        </p:grpSp>
        <p:sp>
          <p:nvSpPr>
            <p:cNvPr id="53254" name="文本框 3">
              <a:extLst>
                <a:ext uri="{FF2B5EF4-FFF2-40B4-BE49-F238E27FC236}">
                  <a16:creationId xmlns:a16="http://schemas.microsoft.com/office/drawing/2014/main" id="{40705960-207B-353C-B7C9-DAADC9F3DC0F}"/>
                </a:ext>
              </a:extLst>
            </p:cNvPr>
            <p:cNvSpPr txBox="1">
              <a:spLocks noChangeArrowheads="1"/>
            </p:cNvSpPr>
            <p:nvPr>
              <p:custDataLst>
                <p:tags r:id="rId1"/>
              </p:custDataLst>
            </p:nvPr>
          </p:nvSpPr>
          <p:spPr bwMode="auto">
            <a:xfrm>
              <a:off x="12446" y="1443"/>
              <a:ext cx="6447" cy="7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这个模型显示了组织中人与人之间的交流。发给老板的信息被秘书截获，秘书将其打印出来并在纸上发送给老板。老板写下回复并将其反馈给秘书，秘书将回复和其他信息发送给最初的发件人，有时还发送给其他人。</a:t>
              </a:r>
            </a:p>
            <a:p>
              <a:r>
                <a:rPr lang="zh-CN" altLang="en-US" sz="1600"/>
                <a:t>因为秘书使用存储和转发邮件，她没有办法知道这些回复是否已经通过。我们知道秘书通过电话与人沟通，但我们不知道为什么，也许是为了安排会议。</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a:extLst>
              <a:ext uri="{FF2B5EF4-FFF2-40B4-BE49-F238E27FC236}">
                <a16:creationId xmlns:a16="http://schemas.microsoft.com/office/drawing/2014/main" id="{BF3777A0-BC7A-A1E3-5AC8-FA9EC6E4BC45}"/>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4274" name="Rectangle 3">
            <a:extLst>
              <a:ext uri="{FF2B5EF4-FFF2-40B4-BE49-F238E27FC236}">
                <a16:creationId xmlns:a16="http://schemas.microsoft.com/office/drawing/2014/main" id="{2B2C1240-514C-C3C1-3511-7BF67DB8CB73}"/>
              </a:ext>
            </a:extLst>
          </p:cNvPr>
          <p:cNvSpPr>
            <a:spLocks noGrp="1"/>
          </p:cNvSpPr>
          <p:nvPr>
            <p:ph idx="1"/>
          </p:nvPr>
        </p:nvSpPr>
        <p:spPr/>
        <p:txBody>
          <a:bodyPr/>
          <a:lstStyle/>
          <a:p>
            <a:pPr eaLnBrk="1" hangingPunct="1"/>
            <a:r>
              <a:rPr lang="zh-CN" altLang="en-US"/>
              <a:t>顺序模型</a:t>
            </a:r>
          </a:p>
          <a:p>
            <a:pPr lvl="1" eaLnBrk="1" hangingPunct="1"/>
            <a:r>
              <a:rPr lang="zh-CN" altLang="en-US"/>
              <a:t>表示为了达到某个目标而执行的活动的具体步骤</a:t>
            </a:r>
          </a:p>
        </p:txBody>
      </p:sp>
      <p:sp>
        <p:nvSpPr>
          <p:cNvPr id="54275" name="灯片编号占位符 3">
            <a:extLst>
              <a:ext uri="{FF2B5EF4-FFF2-40B4-BE49-F238E27FC236}">
                <a16:creationId xmlns:a16="http://schemas.microsoft.com/office/drawing/2014/main" id="{0527D94E-8725-993F-6843-D710DE70F63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5D6EB829-C6A5-41DC-B626-49D8DCAED1DF}"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39</a:t>
            </a:fld>
            <a:endParaRPr lang="en-US" altLang="zh-CN" sz="1200">
              <a:solidFill>
                <a:srgbClr val="B5A788"/>
              </a:solidFill>
              <a:latin typeface="Times New Roman" panose="02020603050405020304" pitchFamily="18" charset="0"/>
              <a:ea typeface="宋体" panose="02010600030101010101" pitchFamily="2" charset="-122"/>
            </a:endParaRPr>
          </a:p>
        </p:txBody>
      </p:sp>
      <p:grpSp>
        <p:nvGrpSpPr>
          <p:cNvPr id="54276" name="组合 1">
            <a:extLst>
              <a:ext uri="{FF2B5EF4-FFF2-40B4-BE49-F238E27FC236}">
                <a16:creationId xmlns:a16="http://schemas.microsoft.com/office/drawing/2014/main" id="{AB88AA38-5D98-8447-1F0B-9894210A5A3F}"/>
              </a:ext>
            </a:extLst>
          </p:cNvPr>
          <p:cNvGrpSpPr>
            <a:grpSpLocks/>
          </p:cNvGrpSpPr>
          <p:nvPr/>
        </p:nvGrpSpPr>
        <p:grpSpPr bwMode="auto">
          <a:xfrm>
            <a:off x="1187450" y="2967038"/>
            <a:ext cx="7921625" cy="3557587"/>
            <a:chOff x="1479" y="2554"/>
            <a:chExt cx="16708" cy="7059"/>
          </a:xfrm>
        </p:grpSpPr>
        <p:grpSp>
          <p:nvGrpSpPr>
            <p:cNvPr id="54277" name="组合 2">
              <a:extLst>
                <a:ext uri="{FF2B5EF4-FFF2-40B4-BE49-F238E27FC236}">
                  <a16:creationId xmlns:a16="http://schemas.microsoft.com/office/drawing/2014/main" id="{5F1F0978-31BD-C121-8F5C-732609ED6ED4}"/>
                </a:ext>
              </a:extLst>
            </p:cNvPr>
            <p:cNvGrpSpPr>
              <a:grpSpLocks/>
            </p:cNvGrpSpPr>
            <p:nvPr/>
          </p:nvGrpSpPr>
          <p:grpSpPr bwMode="auto">
            <a:xfrm>
              <a:off x="7959" y="2636"/>
              <a:ext cx="10228" cy="6977"/>
              <a:chOff x="7959" y="2636"/>
              <a:chExt cx="10228" cy="6977"/>
            </a:xfrm>
          </p:grpSpPr>
          <p:sp>
            <p:nvSpPr>
              <p:cNvPr id="5" name="矩形 4">
                <a:extLst>
                  <a:ext uri="{FF2B5EF4-FFF2-40B4-BE49-F238E27FC236}">
                    <a16:creationId xmlns:a16="http://schemas.microsoft.com/office/drawing/2014/main" id="{A4C9E4B2-BB1C-48C0-BA24-99EF5BC04A50}"/>
                  </a:ext>
                </a:extLst>
              </p:cNvPr>
              <p:cNvSpPr/>
              <p:nvPr>
                <p:custDataLst>
                  <p:tags r:id="rId2"/>
                </p:custDataLst>
              </p:nvPr>
            </p:nvSpPr>
            <p:spPr>
              <a:xfrm>
                <a:off x="8032" y="2636"/>
                <a:ext cx="10155" cy="6977"/>
              </a:xfrm>
              <a:prstGeom prst="rect">
                <a:avLst/>
              </a:prstGeom>
              <a:ln>
                <a:solidFill>
                  <a:schemeClr val="bg1">
                    <a:alpha val="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sz="2000"/>
              </a:p>
            </p:txBody>
          </p:sp>
          <p:sp>
            <p:nvSpPr>
              <p:cNvPr id="54280" name="文本框 5">
                <a:extLst>
                  <a:ext uri="{FF2B5EF4-FFF2-40B4-BE49-F238E27FC236}">
                    <a16:creationId xmlns:a16="http://schemas.microsoft.com/office/drawing/2014/main" id="{F154435E-F0A5-6E52-DB58-CE43866A7266}"/>
                  </a:ext>
                </a:extLst>
              </p:cNvPr>
              <p:cNvSpPr txBox="1">
                <a:spLocks noChangeArrowheads="1"/>
              </p:cNvSpPr>
              <p:nvPr>
                <p:custDataLst>
                  <p:tags r:id="rId3"/>
                </p:custDataLst>
              </p:nvPr>
            </p:nvSpPr>
            <p:spPr bwMode="auto">
              <a:xfrm>
                <a:off x="11282" y="3167"/>
                <a:ext cx="285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决定处理老板的邮件</a:t>
                </a:r>
              </a:p>
            </p:txBody>
          </p:sp>
          <p:sp>
            <p:nvSpPr>
              <p:cNvPr id="54281" name="文本框 6">
                <a:extLst>
                  <a:ext uri="{FF2B5EF4-FFF2-40B4-BE49-F238E27FC236}">
                    <a16:creationId xmlns:a16="http://schemas.microsoft.com/office/drawing/2014/main" id="{655716E8-5441-769B-7129-79AAC4BCE4A8}"/>
                  </a:ext>
                </a:extLst>
              </p:cNvPr>
              <p:cNvSpPr txBox="1">
                <a:spLocks noChangeArrowheads="1"/>
              </p:cNvSpPr>
              <p:nvPr>
                <p:custDataLst>
                  <p:tags r:id="rId4"/>
                </p:custDataLst>
              </p:nvPr>
            </p:nvSpPr>
            <p:spPr bwMode="auto">
              <a:xfrm>
                <a:off x="8339" y="4109"/>
                <a:ext cx="2523" cy="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solidFill>
                      <a:schemeClr val="bg1"/>
                    </a:solidFill>
                  </a:rPr>
                  <a:t>意图：对带有老板评论的邮件作出回应</a:t>
                </a:r>
                <a:endParaRPr lang="zh-CN" altLang="zh-CN" sz="1000" b="1">
                  <a:solidFill>
                    <a:schemeClr val="bg1"/>
                  </a:solidFill>
                </a:endParaRPr>
              </a:p>
            </p:txBody>
          </p:sp>
          <p:sp>
            <p:nvSpPr>
              <p:cNvPr id="54282" name="文本框 7">
                <a:extLst>
                  <a:ext uri="{FF2B5EF4-FFF2-40B4-BE49-F238E27FC236}">
                    <a16:creationId xmlns:a16="http://schemas.microsoft.com/office/drawing/2014/main" id="{A23B227F-70B9-23DA-31E9-3CFC1C37E356}"/>
                  </a:ext>
                </a:extLst>
              </p:cNvPr>
              <p:cNvSpPr txBox="1">
                <a:spLocks noChangeArrowheads="1"/>
              </p:cNvSpPr>
              <p:nvPr>
                <p:custDataLst>
                  <p:tags r:id="rId5"/>
                </p:custDataLst>
              </p:nvPr>
            </p:nvSpPr>
            <p:spPr bwMode="auto">
              <a:xfrm>
                <a:off x="11999" y="3909"/>
                <a:ext cx="1495"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800" b="1">
                    <a:solidFill>
                      <a:schemeClr val="bg1"/>
                    </a:solidFill>
                  </a:rPr>
                  <a:t>从老板那里获得堆栈</a:t>
                </a:r>
                <a:endParaRPr lang="zh-CN" altLang="zh-CN" sz="800" b="1">
                  <a:solidFill>
                    <a:schemeClr val="bg1"/>
                  </a:solidFill>
                </a:endParaRPr>
              </a:p>
            </p:txBody>
          </p:sp>
          <p:sp>
            <p:nvSpPr>
              <p:cNvPr id="54283" name="文本框 8">
                <a:extLst>
                  <a:ext uri="{FF2B5EF4-FFF2-40B4-BE49-F238E27FC236}">
                    <a16:creationId xmlns:a16="http://schemas.microsoft.com/office/drawing/2014/main" id="{7436F4CF-711A-F4D8-E098-741BF771948B}"/>
                  </a:ext>
                </a:extLst>
              </p:cNvPr>
              <p:cNvSpPr txBox="1">
                <a:spLocks noChangeArrowheads="1"/>
              </p:cNvSpPr>
              <p:nvPr>
                <p:custDataLst>
                  <p:tags r:id="rId6"/>
                </p:custDataLst>
              </p:nvPr>
            </p:nvSpPr>
            <p:spPr bwMode="auto">
              <a:xfrm>
                <a:off x="11594" y="4831"/>
                <a:ext cx="2283"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获取昨天的邮件</a:t>
                </a:r>
                <a:endParaRPr lang="zh-CN" altLang="zh-CN" sz="1000" b="1">
                  <a:solidFill>
                    <a:schemeClr val="bg1"/>
                  </a:solidFill>
                </a:endParaRPr>
              </a:p>
            </p:txBody>
          </p:sp>
          <p:sp>
            <p:nvSpPr>
              <p:cNvPr id="54284" name="文本框 9">
                <a:extLst>
                  <a:ext uri="{FF2B5EF4-FFF2-40B4-BE49-F238E27FC236}">
                    <a16:creationId xmlns:a16="http://schemas.microsoft.com/office/drawing/2014/main" id="{3B0624CE-C14C-BDA0-9292-7E432B8C51BC}"/>
                  </a:ext>
                </a:extLst>
              </p:cNvPr>
              <p:cNvSpPr txBox="1">
                <a:spLocks noChangeArrowheads="1"/>
              </p:cNvSpPr>
              <p:nvPr>
                <p:custDataLst>
                  <p:tags r:id="rId7"/>
                </p:custDataLst>
              </p:nvPr>
            </p:nvSpPr>
            <p:spPr bwMode="auto">
              <a:xfrm>
                <a:off x="11554" y="5568"/>
                <a:ext cx="2335"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从系统中的堆栈中找到顶级信息</a:t>
                </a:r>
                <a:endParaRPr lang="zh-CN" altLang="zh-CN" sz="1000" b="1">
                  <a:solidFill>
                    <a:schemeClr val="bg1"/>
                  </a:solidFill>
                </a:endParaRPr>
              </a:p>
            </p:txBody>
          </p:sp>
          <p:sp>
            <p:nvSpPr>
              <p:cNvPr id="54285" name="文本框 10">
                <a:extLst>
                  <a:ext uri="{FF2B5EF4-FFF2-40B4-BE49-F238E27FC236}">
                    <a16:creationId xmlns:a16="http://schemas.microsoft.com/office/drawing/2014/main" id="{F5CF8267-C1C2-1FD2-5A72-611DCCFBF63D}"/>
                  </a:ext>
                </a:extLst>
              </p:cNvPr>
              <p:cNvSpPr txBox="1">
                <a:spLocks noChangeArrowheads="1"/>
              </p:cNvSpPr>
              <p:nvPr>
                <p:custDataLst>
                  <p:tags r:id="rId8"/>
                </p:custDataLst>
              </p:nvPr>
            </p:nvSpPr>
            <p:spPr bwMode="auto">
              <a:xfrm>
                <a:off x="11692" y="6615"/>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决定做什么</a:t>
                </a:r>
                <a:endParaRPr lang="zh-CN" altLang="zh-CN" sz="1000" b="1">
                  <a:solidFill>
                    <a:schemeClr val="bg1"/>
                  </a:solidFill>
                </a:endParaRPr>
              </a:p>
            </p:txBody>
          </p:sp>
          <p:sp>
            <p:nvSpPr>
              <p:cNvPr id="54286" name="文本框 11">
                <a:extLst>
                  <a:ext uri="{FF2B5EF4-FFF2-40B4-BE49-F238E27FC236}">
                    <a16:creationId xmlns:a16="http://schemas.microsoft.com/office/drawing/2014/main" id="{856AD102-5D07-C28B-C91F-69810E74EB94}"/>
                  </a:ext>
                </a:extLst>
              </p:cNvPr>
              <p:cNvSpPr txBox="1">
                <a:spLocks noChangeArrowheads="1"/>
              </p:cNvSpPr>
              <p:nvPr>
                <p:custDataLst>
                  <p:tags r:id="rId9"/>
                </p:custDataLst>
              </p:nvPr>
            </p:nvSpPr>
            <p:spPr bwMode="auto">
              <a:xfrm>
                <a:off x="14478" y="4280"/>
                <a:ext cx="252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solidFill>
                      <a:schemeClr val="bg1"/>
                    </a:solidFill>
                  </a:rPr>
                  <a:t>系统为识别到堆栈</a:t>
                </a:r>
              </a:p>
            </p:txBody>
          </p:sp>
          <p:sp>
            <p:nvSpPr>
              <p:cNvPr id="54287" name="文本框 12">
                <a:extLst>
                  <a:ext uri="{FF2B5EF4-FFF2-40B4-BE49-F238E27FC236}">
                    <a16:creationId xmlns:a16="http://schemas.microsoft.com/office/drawing/2014/main" id="{6004EFF3-70E4-245E-D165-986F30E5E336}"/>
                  </a:ext>
                </a:extLst>
              </p:cNvPr>
              <p:cNvSpPr txBox="1">
                <a:spLocks noChangeArrowheads="1"/>
              </p:cNvSpPr>
              <p:nvPr>
                <p:custDataLst>
                  <p:tags r:id="rId10"/>
                </p:custDataLst>
              </p:nvPr>
            </p:nvSpPr>
            <p:spPr bwMode="auto">
              <a:xfrm>
                <a:off x="14453" y="5082"/>
                <a:ext cx="252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solidFill>
                      <a:schemeClr val="bg1"/>
                    </a:solidFill>
                  </a:rPr>
                  <a:t>没有很好的方法来查找信息</a:t>
                </a:r>
                <a:endParaRPr lang="zh-CN" altLang="zh-CN" sz="1000" b="1">
                  <a:solidFill>
                    <a:schemeClr val="bg1"/>
                  </a:solidFill>
                </a:endParaRPr>
              </a:p>
            </p:txBody>
          </p:sp>
          <p:sp>
            <p:nvSpPr>
              <p:cNvPr id="54288" name="文本框 13">
                <a:extLst>
                  <a:ext uri="{FF2B5EF4-FFF2-40B4-BE49-F238E27FC236}">
                    <a16:creationId xmlns:a16="http://schemas.microsoft.com/office/drawing/2014/main" id="{11C3CDD7-0AF1-3AA6-96FF-74BE2AD52967}"/>
                  </a:ext>
                </a:extLst>
              </p:cNvPr>
              <p:cNvSpPr txBox="1">
                <a:spLocks noChangeArrowheads="1"/>
              </p:cNvSpPr>
              <p:nvPr>
                <p:custDataLst>
                  <p:tags r:id="rId11"/>
                </p:custDataLst>
              </p:nvPr>
            </p:nvSpPr>
            <p:spPr bwMode="auto">
              <a:xfrm>
                <a:off x="13850" y="7704"/>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抄写答复</a:t>
                </a:r>
                <a:endParaRPr lang="zh-CN" altLang="zh-CN" sz="1000" b="1">
                  <a:solidFill>
                    <a:schemeClr val="bg1"/>
                  </a:solidFill>
                </a:endParaRPr>
              </a:p>
            </p:txBody>
          </p:sp>
          <p:sp>
            <p:nvSpPr>
              <p:cNvPr id="54289" name="文本框 14">
                <a:extLst>
                  <a:ext uri="{FF2B5EF4-FFF2-40B4-BE49-F238E27FC236}">
                    <a16:creationId xmlns:a16="http://schemas.microsoft.com/office/drawing/2014/main" id="{97C5D194-C0CE-FFBB-42FD-E91475BDDE53}"/>
                  </a:ext>
                </a:extLst>
              </p:cNvPr>
              <p:cNvSpPr txBox="1">
                <a:spLocks noChangeArrowheads="1"/>
              </p:cNvSpPr>
              <p:nvPr>
                <p:custDataLst>
                  <p:tags r:id="rId12"/>
                </p:custDataLst>
              </p:nvPr>
            </p:nvSpPr>
            <p:spPr bwMode="auto">
              <a:xfrm>
                <a:off x="9721" y="7644"/>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从老板那里得到澄清</a:t>
                </a:r>
                <a:endParaRPr lang="zh-CN" altLang="zh-CN" sz="1000" b="1">
                  <a:solidFill>
                    <a:schemeClr val="bg1"/>
                  </a:solidFill>
                </a:endParaRPr>
              </a:p>
            </p:txBody>
          </p:sp>
          <p:sp>
            <p:nvSpPr>
              <p:cNvPr id="54290" name="文本框 15">
                <a:extLst>
                  <a:ext uri="{FF2B5EF4-FFF2-40B4-BE49-F238E27FC236}">
                    <a16:creationId xmlns:a16="http://schemas.microsoft.com/office/drawing/2014/main" id="{4D9ED319-F920-15AE-0350-FA8D6659D010}"/>
                  </a:ext>
                </a:extLst>
              </p:cNvPr>
              <p:cNvSpPr txBox="1">
                <a:spLocks noChangeArrowheads="1"/>
              </p:cNvSpPr>
              <p:nvPr>
                <p:custDataLst>
                  <p:tags r:id="rId13"/>
                </p:custDataLst>
              </p:nvPr>
            </p:nvSpPr>
            <p:spPr bwMode="auto">
              <a:xfrm>
                <a:off x="7959" y="7660"/>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打电话或采取其他行动</a:t>
                </a:r>
                <a:endParaRPr lang="zh-CN" altLang="zh-CN" sz="1000" b="1">
                  <a:solidFill>
                    <a:schemeClr val="bg1"/>
                  </a:solidFill>
                </a:endParaRPr>
              </a:p>
            </p:txBody>
          </p:sp>
          <p:sp>
            <p:nvSpPr>
              <p:cNvPr id="54291" name="文本框 16">
                <a:extLst>
                  <a:ext uri="{FF2B5EF4-FFF2-40B4-BE49-F238E27FC236}">
                    <a16:creationId xmlns:a16="http://schemas.microsoft.com/office/drawing/2014/main" id="{53A0D543-0C84-E2D6-D4D9-AC3CFBB57525}"/>
                  </a:ext>
                </a:extLst>
              </p:cNvPr>
              <p:cNvSpPr txBox="1">
                <a:spLocks noChangeArrowheads="1"/>
              </p:cNvSpPr>
              <p:nvPr>
                <p:custDataLst>
                  <p:tags r:id="rId14"/>
                </p:custDataLst>
              </p:nvPr>
            </p:nvSpPr>
            <p:spPr bwMode="auto">
              <a:xfrm>
                <a:off x="11454" y="8548"/>
                <a:ext cx="252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勾选纸质副本并放在一边</a:t>
                </a:r>
                <a:endParaRPr lang="zh-CN" altLang="zh-CN" sz="1000" b="1">
                  <a:solidFill>
                    <a:schemeClr val="bg1"/>
                  </a:solidFill>
                </a:endParaRPr>
              </a:p>
            </p:txBody>
          </p:sp>
          <p:sp>
            <p:nvSpPr>
              <p:cNvPr id="54292" name="文本框 17">
                <a:extLst>
                  <a:ext uri="{FF2B5EF4-FFF2-40B4-BE49-F238E27FC236}">
                    <a16:creationId xmlns:a16="http://schemas.microsoft.com/office/drawing/2014/main" id="{CBE7EFB0-A715-237E-C579-97F680B1DE87}"/>
                  </a:ext>
                </a:extLst>
              </p:cNvPr>
              <p:cNvSpPr txBox="1">
                <a:spLocks noChangeArrowheads="1"/>
              </p:cNvSpPr>
              <p:nvPr>
                <p:custDataLst>
                  <p:tags r:id="rId15"/>
                </p:custDataLst>
              </p:nvPr>
            </p:nvSpPr>
            <p:spPr bwMode="auto">
              <a:xfrm>
                <a:off x="11702" y="7539"/>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根据隐性反应创建信息</a:t>
                </a:r>
                <a:endParaRPr lang="zh-CN" altLang="zh-CN" sz="1000" b="1">
                  <a:solidFill>
                    <a:schemeClr val="bg1"/>
                  </a:solidFill>
                </a:endParaRPr>
              </a:p>
            </p:txBody>
          </p:sp>
          <p:sp>
            <p:nvSpPr>
              <p:cNvPr id="54293" name="文本框 18">
                <a:extLst>
                  <a:ext uri="{FF2B5EF4-FFF2-40B4-BE49-F238E27FC236}">
                    <a16:creationId xmlns:a16="http://schemas.microsoft.com/office/drawing/2014/main" id="{BDF4FF99-81CA-5546-DFB8-84F089180424}"/>
                  </a:ext>
                </a:extLst>
              </p:cNvPr>
              <p:cNvSpPr txBox="1">
                <a:spLocks noChangeArrowheads="1"/>
              </p:cNvSpPr>
              <p:nvPr>
                <p:custDataLst>
                  <p:tags r:id="rId16"/>
                </p:custDataLst>
              </p:nvPr>
            </p:nvSpPr>
            <p:spPr bwMode="auto">
              <a:xfrm>
                <a:off x="15370" y="7684"/>
                <a:ext cx="2084"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000" b="1">
                    <a:solidFill>
                      <a:schemeClr val="bg1"/>
                    </a:solidFill>
                  </a:rPr>
                  <a:t>删除</a:t>
                </a:r>
                <a:endParaRPr lang="zh-CN" altLang="zh-CN" sz="1000" b="1">
                  <a:solidFill>
                    <a:schemeClr val="bg1"/>
                  </a:solidFill>
                </a:endParaRPr>
              </a:p>
            </p:txBody>
          </p:sp>
          <p:grpSp>
            <p:nvGrpSpPr>
              <p:cNvPr id="54294" name="组合 19">
                <a:extLst>
                  <a:ext uri="{FF2B5EF4-FFF2-40B4-BE49-F238E27FC236}">
                    <a16:creationId xmlns:a16="http://schemas.microsoft.com/office/drawing/2014/main" id="{2FA001F5-C498-C3CA-964C-CBFD84F77216}"/>
                  </a:ext>
                </a:extLst>
              </p:cNvPr>
              <p:cNvGrpSpPr>
                <a:grpSpLocks/>
              </p:cNvGrpSpPr>
              <p:nvPr/>
            </p:nvGrpSpPr>
            <p:grpSpPr bwMode="auto">
              <a:xfrm flipV="1">
                <a:off x="13476" y="4556"/>
                <a:ext cx="984" cy="155"/>
                <a:chOff x="19356" y="6486"/>
                <a:chExt cx="1345" cy="212"/>
              </a:xfrm>
            </p:grpSpPr>
            <p:cxnSp>
              <p:nvCxnSpPr>
                <p:cNvPr id="42" name="直接连接符 32">
                  <a:extLst>
                    <a:ext uri="{FF2B5EF4-FFF2-40B4-BE49-F238E27FC236}">
                      <a16:creationId xmlns:a16="http://schemas.microsoft.com/office/drawing/2014/main" id="{F0490C89-4AAD-9F81-D153-74BFF0D45E40}"/>
                    </a:ext>
                  </a:extLst>
                </p:cNvPr>
                <p:cNvCxnSpPr/>
                <p:nvPr>
                  <p:custDataLst>
                    <p:tags r:id="rId37"/>
                  </p:custDataLst>
                </p:nvPr>
              </p:nvCxnSpPr>
              <p:spPr>
                <a:xfrm>
                  <a:off x="19356" y="6485"/>
                  <a:ext cx="371" cy="2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36">
                  <a:extLst>
                    <a:ext uri="{FF2B5EF4-FFF2-40B4-BE49-F238E27FC236}">
                      <a16:creationId xmlns:a16="http://schemas.microsoft.com/office/drawing/2014/main" id="{78CA25B0-6ABE-41D4-6340-2625E6303F60}"/>
                    </a:ext>
                  </a:extLst>
                </p:cNvPr>
                <p:cNvCxnSpPr/>
                <p:nvPr>
                  <p:custDataLst>
                    <p:tags r:id="rId38"/>
                  </p:custDataLst>
                </p:nvPr>
              </p:nvCxnSpPr>
              <p:spPr>
                <a:xfrm flipV="1">
                  <a:off x="19717" y="6498"/>
                  <a:ext cx="545" cy="1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37">
                  <a:extLst>
                    <a:ext uri="{FF2B5EF4-FFF2-40B4-BE49-F238E27FC236}">
                      <a16:creationId xmlns:a16="http://schemas.microsoft.com/office/drawing/2014/main" id="{BF82459F-EDA0-7055-4411-4DB8ADC3A25C}"/>
                    </a:ext>
                  </a:extLst>
                </p:cNvPr>
                <p:cNvCxnSpPr/>
                <p:nvPr>
                  <p:custDataLst>
                    <p:tags r:id="rId39"/>
                  </p:custDataLst>
                </p:nvPr>
              </p:nvCxnSpPr>
              <p:spPr>
                <a:xfrm flipH="1" flipV="1">
                  <a:off x="20267" y="6494"/>
                  <a:ext cx="435" cy="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295" name="组合 20">
                <a:extLst>
                  <a:ext uri="{FF2B5EF4-FFF2-40B4-BE49-F238E27FC236}">
                    <a16:creationId xmlns:a16="http://schemas.microsoft.com/office/drawing/2014/main" id="{B09EE397-78DE-286A-4C1B-CBEC1851CD8D}"/>
                  </a:ext>
                </a:extLst>
              </p:cNvPr>
              <p:cNvGrpSpPr>
                <a:grpSpLocks/>
              </p:cNvGrpSpPr>
              <p:nvPr/>
            </p:nvGrpSpPr>
            <p:grpSpPr bwMode="auto">
              <a:xfrm flipV="1">
                <a:off x="13476" y="5420"/>
                <a:ext cx="984" cy="155"/>
                <a:chOff x="19356" y="6486"/>
                <a:chExt cx="1345" cy="212"/>
              </a:xfrm>
            </p:grpSpPr>
            <p:cxnSp>
              <p:nvCxnSpPr>
                <p:cNvPr id="39" name="直接连接符 58">
                  <a:extLst>
                    <a:ext uri="{FF2B5EF4-FFF2-40B4-BE49-F238E27FC236}">
                      <a16:creationId xmlns:a16="http://schemas.microsoft.com/office/drawing/2014/main" id="{5A7251F6-ACDF-7721-25C6-55A0C7B0AD90}"/>
                    </a:ext>
                  </a:extLst>
                </p:cNvPr>
                <p:cNvCxnSpPr/>
                <p:nvPr>
                  <p:custDataLst>
                    <p:tags r:id="rId34"/>
                  </p:custDataLst>
                </p:nvPr>
              </p:nvCxnSpPr>
              <p:spPr>
                <a:xfrm>
                  <a:off x="19356" y="6486"/>
                  <a:ext cx="371" cy="2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59">
                  <a:extLst>
                    <a:ext uri="{FF2B5EF4-FFF2-40B4-BE49-F238E27FC236}">
                      <a16:creationId xmlns:a16="http://schemas.microsoft.com/office/drawing/2014/main" id="{CBFED2E3-4A4A-7637-5562-6E9AE1B45995}"/>
                    </a:ext>
                  </a:extLst>
                </p:cNvPr>
                <p:cNvCxnSpPr/>
                <p:nvPr>
                  <p:custDataLst>
                    <p:tags r:id="rId35"/>
                  </p:custDataLst>
                </p:nvPr>
              </p:nvCxnSpPr>
              <p:spPr>
                <a:xfrm flipV="1">
                  <a:off x="19717" y="6499"/>
                  <a:ext cx="545" cy="1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60">
                  <a:extLst>
                    <a:ext uri="{FF2B5EF4-FFF2-40B4-BE49-F238E27FC236}">
                      <a16:creationId xmlns:a16="http://schemas.microsoft.com/office/drawing/2014/main" id="{D19036D0-26A0-534E-62DD-0E5E4537F3BB}"/>
                    </a:ext>
                  </a:extLst>
                </p:cNvPr>
                <p:cNvCxnSpPr/>
                <p:nvPr>
                  <p:custDataLst>
                    <p:tags r:id="rId36"/>
                  </p:custDataLst>
                </p:nvPr>
              </p:nvCxnSpPr>
              <p:spPr>
                <a:xfrm flipH="1" flipV="1">
                  <a:off x="20267" y="6495"/>
                  <a:ext cx="435" cy="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 name="直接箭头连接符 61">
                <a:extLst>
                  <a:ext uri="{FF2B5EF4-FFF2-40B4-BE49-F238E27FC236}">
                    <a16:creationId xmlns:a16="http://schemas.microsoft.com/office/drawing/2014/main" id="{4AD154D7-85FA-F765-46AD-54A74ED144A0}"/>
                  </a:ext>
                </a:extLst>
              </p:cNvPr>
              <p:cNvCxnSpPr/>
              <p:nvPr>
                <p:custDataLst>
                  <p:tags r:id="rId17"/>
                </p:custDataLst>
              </p:nvPr>
            </p:nvCxnSpPr>
            <p:spPr>
              <a:xfrm>
                <a:off x="12716" y="3669"/>
                <a:ext cx="0" cy="30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62">
                <a:extLst>
                  <a:ext uri="{FF2B5EF4-FFF2-40B4-BE49-F238E27FC236}">
                    <a16:creationId xmlns:a16="http://schemas.microsoft.com/office/drawing/2014/main" id="{27C1648F-5100-F5F6-70E7-8438171E22CF}"/>
                  </a:ext>
                </a:extLst>
              </p:cNvPr>
              <p:cNvCxnSpPr/>
              <p:nvPr>
                <p:custDataLst>
                  <p:tags r:id="rId18"/>
                </p:custDataLst>
              </p:nvPr>
            </p:nvCxnSpPr>
            <p:spPr>
              <a:xfrm>
                <a:off x="12719" y="4469"/>
                <a:ext cx="0" cy="309"/>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63">
                <a:extLst>
                  <a:ext uri="{FF2B5EF4-FFF2-40B4-BE49-F238E27FC236}">
                    <a16:creationId xmlns:a16="http://schemas.microsoft.com/office/drawing/2014/main" id="{A942D0D1-72D9-7B09-D79E-00DA511493FA}"/>
                  </a:ext>
                </a:extLst>
              </p:cNvPr>
              <p:cNvCxnSpPr/>
              <p:nvPr>
                <p:custDataLst>
                  <p:tags r:id="rId19"/>
                </p:custDataLst>
              </p:nvPr>
            </p:nvCxnSpPr>
            <p:spPr>
              <a:xfrm>
                <a:off x="12719" y="5257"/>
                <a:ext cx="0" cy="309"/>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64">
                <a:extLst>
                  <a:ext uri="{FF2B5EF4-FFF2-40B4-BE49-F238E27FC236}">
                    <a16:creationId xmlns:a16="http://schemas.microsoft.com/office/drawing/2014/main" id="{41BDBD3F-398A-D9EA-53B3-05C3A558D426}"/>
                  </a:ext>
                </a:extLst>
              </p:cNvPr>
              <p:cNvCxnSpPr/>
              <p:nvPr>
                <p:custDataLst>
                  <p:tags r:id="rId20"/>
                </p:custDataLst>
              </p:nvPr>
            </p:nvCxnSpPr>
            <p:spPr>
              <a:xfrm>
                <a:off x="12719" y="6290"/>
                <a:ext cx="0" cy="30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65">
                <a:extLst>
                  <a:ext uri="{FF2B5EF4-FFF2-40B4-BE49-F238E27FC236}">
                    <a16:creationId xmlns:a16="http://schemas.microsoft.com/office/drawing/2014/main" id="{D1B79E60-E69C-3FA0-1ACD-6A2CE9825D14}"/>
                  </a:ext>
                </a:extLst>
              </p:cNvPr>
              <p:cNvCxnSpPr/>
              <p:nvPr>
                <p:custDataLst>
                  <p:tags r:id="rId21"/>
                </p:custDataLst>
              </p:nvPr>
            </p:nvCxnSpPr>
            <p:spPr>
              <a:xfrm>
                <a:off x="12719" y="7125"/>
                <a:ext cx="0" cy="309"/>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66">
                <a:extLst>
                  <a:ext uri="{FF2B5EF4-FFF2-40B4-BE49-F238E27FC236}">
                    <a16:creationId xmlns:a16="http://schemas.microsoft.com/office/drawing/2014/main" id="{9C4C081A-1783-DC01-1098-6DB6029DA102}"/>
                  </a:ext>
                </a:extLst>
              </p:cNvPr>
              <p:cNvCxnSpPr/>
              <p:nvPr>
                <p:custDataLst>
                  <p:tags r:id="rId22"/>
                </p:custDataLst>
              </p:nvPr>
            </p:nvCxnSpPr>
            <p:spPr>
              <a:xfrm>
                <a:off x="12719" y="8416"/>
                <a:ext cx="0" cy="30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67">
                <a:extLst>
                  <a:ext uri="{FF2B5EF4-FFF2-40B4-BE49-F238E27FC236}">
                    <a16:creationId xmlns:a16="http://schemas.microsoft.com/office/drawing/2014/main" id="{C4E12613-BF45-06BF-9092-002E40830405}"/>
                  </a:ext>
                </a:extLst>
              </p:cNvPr>
              <p:cNvCxnSpPr>
                <a:cxnSpLocks/>
              </p:cNvCxnSpPr>
              <p:nvPr>
                <p:custDataLst>
                  <p:tags r:id="rId23"/>
                </p:custDataLst>
              </p:nvPr>
            </p:nvCxnSpPr>
            <p:spPr>
              <a:xfrm>
                <a:off x="13412" y="7030"/>
                <a:ext cx="1061" cy="624"/>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68">
                <a:extLst>
                  <a:ext uri="{FF2B5EF4-FFF2-40B4-BE49-F238E27FC236}">
                    <a16:creationId xmlns:a16="http://schemas.microsoft.com/office/drawing/2014/main" id="{6FAD286D-EF42-DAA0-3537-CDA4C3DA8FEF}"/>
                  </a:ext>
                </a:extLst>
              </p:cNvPr>
              <p:cNvCxnSpPr/>
              <p:nvPr>
                <p:custDataLst>
                  <p:tags r:id="rId24"/>
                </p:custDataLst>
              </p:nvPr>
            </p:nvCxnSpPr>
            <p:spPr>
              <a:xfrm>
                <a:off x="13556" y="6873"/>
                <a:ext cx="2545" cy="828"/>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69">
                <a:extLst>
                  <a:ext uri="{FF2B5EF4-FFF2-40B4-BE49-F238E27FC236}">
                    <a16:creationId xmlns:a16="http://schemas.microsoft.com/office/drawing/2014/main" id="{E9FDE4AE-E3E3-0EE8-56D4-52C95CA14D39}"/>
                  </a:ext>
                </a:extLst>
              </p:cNvPr>
              <p:cNvCxnSpPr/>
              <p:nvPr>
                <p:custDataLst>
                  <p:tags r:id="rId25"/>
                </p:custDataLst>
              </p:nvPr>
            </p:nvCxnSpPr>
            <p:spPr>
              <a:xfrm flipH="1">
                <a:off x="13784" y="8255"/>
                <a:ext cx="663" cy="432"/>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70">
                <a:extLst>
                  <a:ext uri="{FF2B5EF4-FFF2-40B4-BE49-F238E27FC236}">
                    <a16:creationId xmlns:a16="http://schemas.microsoft.com/office/drawing/2014/main" id="{472CCB3E-7D8F-FF39-E899-1DE381830E39}"/>
                  </a:ext>
                </a:extLst>
              </p:cNvPr>
              <p:cNvCxnSpPr>
                <a:endCxn id="54291" idx="3"/>
              </p:cNvCxnSpPr>
              <p:nvPr>
                <p:custDataLst>
                  <p:tags r:id="rId26"/>
                </p:custDataLst>
              </p:nvPr>
            </p:nvCxnSpPr>
            <p:spPr>
              <a:xfrm flipH="1">
                <a:off x="13978" y="8085"/>
                <a:ext cx="2086" cy="869"/>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71">
                <a:extLst>
                  <a:ext uri="{FF2B5EF4-FFF2-40B4-BE49-F238E27FC236}">
                    <a16:creationId xmlns:a16="http://schemas.microsoft.com/office/drawing/2014/main" id="{9F418F22-4071-330F-F8B3-7CD456D0C045}"/>
                  </a:ext>
                </a:extLst>
              </p:cNvPr>
              <p:cNvCxnSpPr/>
              <p:nvPr>
                <p:custDataLst>
                  <p:tags r:id="rId27"/>
                </p:custDataLst>
              </p:nvPr>
            </p:nvCxnSpPr>
            <p:spPr>
              <a:xfrm flipH="1">
                <a:off x="11253" y="7150"/>
                <a:ext cx="794" cy="384"/>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72">
                <a:extLst>
                  <a:ext uri="{FF2B5EF4-FFF2-40B4-BE49-F238E27FC236}">
                    <a16:creationId xmlns:a16="http://schemas.microsoft.com/office/drawing/2014/main" id="{CEA092DE-0394-58A8-60D0-2A8769140A62}"/>
                  </a:ext>
                </a:extLst>
              </p:cNvPr>
              <p:cNvCxnSpPr/>
              <p:nvPr>
                <p:custDataLst>
                  <p:tags r:id="rId28"/>
                </p:custDataLst>
              </p:nvPr>
            </p:nvCxnSpPr>
            <p:spPr>
              <a:xfrm>
                <a:off x="11002" y="8350"/>
                <a:ext cx="636" cy="359"/>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73">
                <a:extLst>
                  <a:ext uri="{FF2B5EF4-FFF2-40B4-BE49-F238E27FC236}">
                    <a16:creationId xmlns:a16="http://schemas.microsoft.com/office/drawing/2014/main" id="{7737EA4B-B724-FD29-5E27-DFF13365FA4D}"/>
                  </a:ext>
                </a:extLst>
              </p:cNvPr>
              <p:cNvCxnSpPr>
                <a:stCxn id="54285" idx="1"/>
              </p:cNvCxnSpPr>
              <p:nvPr>
                <p:custDataLst>
                  <p:tags r:id="rId29"/>
                </p:custDataLst>
              </p:nvPr>
            </p:nvCxnSpPr>
            <p:spPr>
              <a:xfrm flipH="1">
                <a:off x="9766" y="7021"/>
                <a:ext cx="1925" cy="753"/>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74">
                <a:extLst>
                  <a:ext uri="{FF2B5EF4-FFF2-40B4-BE49-F238E27FC236}">
                    <a16:creationId xmlns:a16="http://schemas.microsoft.com/office/drawing/2014/main" id="{6BCD758C-E56D-0AB6-EC1C-6BC80DA30FF4}"/>
                  </a:ext>
                </a:extLst>
              </p:cNvPr>
              <p:cNvCxnSpPr/>
              <p:nvPr>
                <p:custDataLst>
                  <p:tags r:id="rId30"/>
                </p:custDataLst>
              </p:nvPr>
            </p:nvCxnSpPr>
            <p:spPr>
              <a:xfrm flipV="1">
                <a:off x="9538" y="6731"/>
                <a:ext cx="2016" cy="838"/>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75">
                <a:extLst>
                  <a:ext uri="{FF2B5EF4-FFF2-40B4-BE49-F238E27FC236}">
                    <a16:creationId xmlns:a16="http://schemas.microsoft.com/office/drawing/2014/main" id="{C11890FE-82F0-4CA0-9CA3-FFD2F7FD9FD2}"/>
                  </a:ext>
                </a:extLst>
              </p:cNvPr>
              <p:cNvCxnSpPr/>
              <p:nvPr>
                <p:custDataLst>
                  <p:tags r:id="rId31"/>
                </p:custDataLst>
              </p:nvPr>
            </p:nvCxnSpPr>
            <p:spPr>
              <a:xfrm flipV="1">
                <a:off x="11062" y="6970"/>
                <a:ext cx="934" cy="504"/>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7" name="任意多边形 112">
                <a:extLst>
                  <a:ext uri="{FF2B5EF4-FFF2-40B4-BE49-F238E27FC236}">
                    <a16:creationId xmlns:a16="http://schemas.microsoft.com/office/drawing/2014/main" id="{726BE3AA-1F5D-BC0D-D79A-911A81EDF0D6}"/>
                  </a:ext>
                </a:extLst>
              </p:cNvPr>
              <p:cNvSpPr/>
              <p:nvPr>
                <p:custDataLst>
                  <p:tags r:id="rId32"/>
                </p:custDataLst>
              </p:nvPr>
            </p:nvSpPr>
            <p:spPr>
              <a:xfrm>
                <a:off x="13807" y="6019"/>
                <a:ext cx="3482" cy="3109"/>
              </a:xfrm>
              <a:custGeom>
                <a:avLst/>
                <a:gdLst>
                  <a:gd name="connisteX0" fmla="*/ 171450 w 2210336"/>
                  <a:gd name="connsiteY0" fmla="*/ 1974850 h 1974850"/>
                  <a:gd name="connisteX1" fmla="*/ 2209800 w 2210336"/>
                  <a:gd name="connsiteY1" fmla="*/ 996950 h 1974850"/>
                  <a:gd name="connisteX2" fmla="*/ 0 w 2210336"/>
                  <a:gd name="connsiteY2" fmla="*/ 0 h 1974850"/>
                </a:gdLst>
                <a:ahLst/>
                <a:cxnLst>
                  <a:cxn ang="0">
                    <a:pos x="connisteX0" y="connsiteY0"/>
                  </a:cxn>
                  <a:cxn ang="0">
                    <a:pos x="connisteX1" y="connsiteY1"/>
                  </a:cxn>
                  <a:cxn ang="0">
                    <a:pos x="connisteX2" y="connsiteY2"/>
                  </a:cxn>
                </a:cxnLst>
                <a:rect l="l" t="t" r="r" b="b"/>
                <a:pathLst>
                  <a:path w="2210336" h="1974850">
                    <a:moveTo>
                      <a:pt x="171450" y="1974850"/>
                    </a:moveTo>
                    <a:cubicBezTo>
                      <a:pt x="623570" y="1798955"/>
                      <a:pt x="2244090" y="1391920"/>
                      <a:pt x="2209800" y="996950"/>
                    </a:cubicBezTo>
                    <a:cubicBezTo>
                      <a:pt x="2175510" y="601980"/>
                      <a:pt x="482600" y="179705"/>
                      <a:pt x="0" y="0"/>
                    </a:cubicBezTo>
                  </a:path>
                </a:pathLst>
              </a:custGeom>
              <a:noFill/>
              <a:ln>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38" name="任意多边形 113">
                <a:extLst>
                  <a:ext uri="{FF2B5EF4-FFF2-40B4-BE49-F238E27FC236}">
                    <a16:creationId xmlns:a16="http://schemas.microsoft.com/office/drawing/2014/main" id="{F107C7BB-3E71-CCFD-7E15-BFB4F507A0B7}"/>
                  </a:ext>
                </a:extLst>
              </p:cNvPr>
              <p:cNvSpPr/>
              <p:nvPr>
                <p:custDataLst>
                  <p:tags r:id="rId33"/>
                </p:custDataLst>
              </p:nvPr>
            </p:nvSpPr>
            <p:spPr>
              <a:xfrm>
                <a:off x="9157" y="8350"/>
                <a:ext cx="2190" cy="778"/>
              </a:xfrm>
              <a:custGeom>
                <a:avLst/>
                <a:gdLst>
                  <a:gd name="connisteX0" fmla="*/ 0 w 1390650"/>
                  <a:gd name="connsiteY0" fmla="*/ 0 h 495300"/>
                  <a:gd name="connisteX1" fmla="*/ 527050 w 1390650"/>
                  <a:gd name="connsiteY1" fmla="*/ 349250 h 495300"/>
                  <a:gd name="connisteX2" fmla="*/ 1390650 w 1390650"/>
                  <a:gd name="connsiteY2" fmla="*/ 495300 h 495300"/>
                </a:gdLst>
                <a:ahLst/>
                <a:cxnLst>
                  <a:cxn ang="0">
                    <a:pos x="connisteX0" y="connsiteY0"/>
                  </a:cxn>
                  <a:cxn ang="0">
                    <a:pos x="connisteX1" y="connsiteY1"/>
                  </a:cxn>
                  <a:cxn ang="0">
                    <a:pos x="connisteX2" y="connsiteY2"/>
                  </a:cxn>
                </a:cxnLst>
                <a:rect l="l" t="t" r="r" b="b"/>
                <a:pathLst>
                  <a:path w="1390650" h="495300">
                    <a:moveTo>
                      <a:pt x="0" y="0"/>
                    </a:moveTo>
                    <a:cubicBezTo>
                      <a:pt x="88265" y="66675"/>
                      <a:pt x="248920" y="250190"/>
                      <a:pt x="527050" y="349250"/>
                    </a:cubicBezTo>
                    <a:cubicBezTo>
                      <a:pt x="805180" y="448310"/>
                      <a:pt x="1228725" y="473075"/>
                      <a:pt x="1390650" y="495300"/>
                    </a:cubicBezTo>
                  </a:path>
                </a:pathLst>
              </a:custGeom>
              <a:noFill/>
              <a:ln>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grpSp>
        <p:sp>
          <p:nvSpPr>
            <p:cNvPr id="54278" name="文本框 3">
              <a:extLst>
                <a:ext uri="{FF2B5EF4-FFF2-40B4-BE49-F238E27FC236}">
                  <a16:creationId xmlns:a16="http://schemas.microsoft.com/office/drawing/2014/main" id="{272B9BC3-0EAC-477A-C5FB-D2CBAA4F5FED}"/>
                </a:ext>
              </a:extLst>
            </p:cNvPr>
            <p:cNvSpPr txBox="1">
              <a:spLocks noChangeArrowheads="1"/>
            </p:cNvSpPr>
            <p:nvPr>
              <p:custDataLst>
                <p:tags r:id="rId1"/>
              </p:custDataLst>
            </p:nvPr>
          </p:nvSpPr>
          <p:spPr bwMode="auto">
            <a:xfrm>
              <a:off x="1479" y="2554"/>
              <a:ext cx="6400" cy="70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800"/>
                <a:t>Figure 4.</a:t>
              </a:r>
              <a:r>
                <a:rPr lang="zh-CN" altLang="en-US" sz="1800"/>
                <a:t>顺序模型 </a:t>
              </a:r>
              <a:endParaRPr lang="en-US" altLang="zh-CN" sz="1800"/>
            </a:p>
            <a:p>
              <a:r>
                <a:rPr lang="zh-CN" altLang="en-US" sz="1800"/>
                <a:t>这个模型显示了秘书从老板的手写回复中回答他的邮件的步骤。秘书拿到一叠写有老板回复的打印信息，并在这叠信息中进行处理。秘书可以从老板的书面答复中写出一个答复，从他那里得到进一步的澄清，采取其他行动，如打电话给发件人，或删除邮件而不做任何事情。当秘书处理完一封邮件后，她会在纸质副本上做标记，这样她就知道已经完成了。</a:t>
              </a:r>
              <a:endParaRPr lang="zh-CN" altLang="zh-CN" sz="18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a:extLst>
              <a:ext uri="{FF2B5EF4-FFF2-40B4-BE49-F238E27FC236}">
                <a16:creationId xmlns:a16="http://schemas.microsoft.com/office/drawing/2014/main" id="{EE1C266F-BA13-120F-B2AB-8C221050EB51}"/>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9.1 </a:t>
            </a:r>
            <a:r>
              <a:rPr lang="zh-CN" altLang="en-US">
                <a:solidFill>
                  <a:schemeClr val="tx2">
                    <a:satMod val="130000"/>
                  </a:schemeClr>
                </a:solidFill>
              </a:rPr>
              <a:t>引言</a:t>
            </a:r>
          </a:p>
        </p:txBody>
      </p:sp>
      <p:sp>
        <p:nvSpPr>
          <p:cNvPr id="18434" name="Rectangle 3">
            <a:extLst>
              <a:ext uri="{FF2B5EF4-FFF2-40B4-BE49-F238E27FC236}">
                <a16:creationId xmlns:a16="http://schemas.microsoft.com/office/drawing/2014/main" id="{8D6D6909-56FE-FDB1-95B1-E42A7BE3373E}"/>
              </a:ext>
            </a:extLst>
          </p:cNvPr>
          <p:cNvSpPr>
            <a:spLocks noGrp="1"/>
          </p:cNvSpPr>
          <p:nvPr>
            <p:ph idx="1"/>
          </p:nvPr>
        </p:nvSpPr>
        <p:spPr/>
        <p:txBody>
          <a:bodyPr/>
          <a:lstStyle/>
          <a:p>
            <a:pPr lvl="1" eaLnBrk="1" hangingPunct="1"/>
            <a:r>
              <a:rPr lang="zh-CN" altLang="en-US"/>
              <a:t>说明以用户为中心设计方法的主要原理</a:t>
            </a:r>
          </a:p>
          <a:p>
            <a:pPr lvl="1" eaLnBrk="1" hangingPunct="1"/>
            <a:r>
              <a:rPr lang="zh-CN" altLang="en-US"/>
              <a:t>描述两种用于理解用户工作的现场研究方法</a:t>
            </a:r>
          </a:p>
          <a:p>
            <a:pPr lvl="1" eaLnBrk="1" hangingPunct="1"/>
            <a:r>
              <a:rPr lang="zh-CN" altLang="en-US"/>
              <a:t>描述一些“用户参与技术”，帮助用户积极参与设计决策</a:t>
            </a:r>
          </a:p>
        </p:txBody>
      </p:sp>
      <p:sp>
        <p:nvSpPr>
          <p:cNvPr id="18435" name="灯片编号占位符 3">
            <a:extLst>
              <a:ext uri="{FF2B5EF4-FFF2-40B4-BE49-F238E27FC236}">
                <a16:creationId xmlns:a16="http://schemas.microsoft.com/office/drawing/2014/main" id="{1897D862-8577-EA86-CB0E-B27FF4E6D9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BF705225-0434-4A30-9AE8-CA47BDAB625E}"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a:t>
            </a:fld>
            <a:endParaRPr lang="en-US" altLang="zh-CN" sz="1200">
              <a:solidFill>
                <a:srgbClr val="B5A788"/>
              </a:solidFill>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5124EBB-833C-5FF6-DF05-261FE0C2F915}"/>
                  </a:ext>
                </a:extLst>
              </p14:cNvPr>
              <p14:cNvContentPartPr/>
              <p14:nvPr/>
            </p14:nvContentPartPr>
            <p14:xfrm>
              <a:off x="6568270" y="1793859"/>
              <a:ext cx="2100960" cy="761760"/>
            </p14:xfrm>
          </p:contentPart>
        </mc:Choice>
        <mc:Fallback xmlns="">
          <p:pic>
            <p:nvPicPr>
              <p:cNvPr id="2" name="Ink 1">
                <a:extLst>
                  <a:ext uri="{FF2B5EF4-FFF2-40B4-BE49-F238E27FC236}">
                    <a16:creationId xmlns:a16="http://schemas.microsoft.com/office/drawing/2014/main" id="{65124EBB-833C-5FF6-DF05-261FE0C2F915}"/>
                  </a:ext>
                </a:extLst>
              </p:cNvPr>
              <p:cNvPicPr/>
              <p:nvPr/>
            </p:nvPicPr>
            <p:blipFill>
              <a:blip r:embed="rId3"/>
              <a:stretch>
                <a:fillRect/>
              </a:stretch>
            </p:blipFill>
            <p:spPr>
              <a:xfrm>
                <a:off x="6559630" y="1784859"/>
                <a:ext cx="2118600" cy="77940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a:extLst>
              <a:ext uri="{FF2B5EF4-FFF2-40B4-BE49-F238E27FC236}">
                <a16:creationId xmlns:a16="http://schemas.microsoft.com/office/drawing/2014/main" id="{F9AD498E-64CC-DB38-A365-8F43717E4EF5}"/>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5298" name="Rectangle 3">
            <a:extLst>
              <a:ext uri="{FF2B5EF4-FFF2-40B4-BE49-F238E27FC236}">
                <a16:creationId xmlns:a16="http://schemas.microsoft.com/office/drawing/2014/main" id="{F96CB1F9-90C7-E7D0-6F61-DA0DD2C066F4}"/>
              </a:ext>
            </a:extLst>
          </p:cNvPr>
          <p:cNvSpPr>
            <a:spLocks noGrp="1"/>
          </p:cNvSpPr>
          <p:nvPr>
            <p:ph idx="1"/>
          </p:nvPr>
        </p:nvSpPr>
        <p:spPr/>
        <p:txBody>
          <a:bodyPr/>
          <a:lstStyle/>
          <a:p>
            <a:pPr eaLnBrk="1" hangingPunct="1"/>
            <a:r>
              <a:rPr lang="zh-CN" altLang="en-US"/>
              <a:t>文化模型</a:t>
            </a:r>
          </a:p>
          <a:p>
            <a:pPr lvl="1" eaLnBrk="1" hangingPunct="1"/>
            <a:r>
              <a:rPr lang="zh-CN" altLang="en-US"/>
              <a:t>企业文化、策略和过程对系统的限制</a:t>
            </a:r>
          </a:p>
        </p:txBody>
      </p:sp>
      <p:sp>
        <p:nvSpPr>
          <p:cNvPr id="55299" name="灯片编号占位符 3">
            <a:extLst>
              <a:ext uri="{FF2B5EF4-FFF2-40B4-BE49-F238E27FC236}">
                <a16:creationId xmlns:a16="http://schemas.microsoft.com/office/drawing/2014/main" id="{B9CE7FF1-90FA-6723-C001-D41124DDE71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C2B7D851-AC7A-47B4-81C1-F8F4D9E43585}"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40</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2" name="组合 1">
            <a:extLst>
              <a:ext uri="{FF2B5EF4-FFF2-40B4-BE49-F238E27FC236}">
                <a16:creationId xmlns:a16="http://schemas.microsoft.com/office/drawing/2014/main" id="{9EDD0ADA-39E2-30B1-4787-8BAF11628D7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2857500"/>
            <a:ext cx="7772400" cy="344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a:extLst>
              <a:ext uri="{FF2B5EF4-FFF2-40B4-BE49-F238E27FC236}">
                <a16:creationId xmlns:a16="http://schemas.microsoft.com/office/drawing/2014/main" id="{CCB89EF4-BD5D-2D06-4A70-9A4F9282BD7B}"/>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6322" name="Rectangle 3">
            <a:extLst>
              <a:ext uri="{FF2B5EF4-FFF2-40B4-BE49-F238E27FC236}">
                <a16:creationId xmlns:a16="http://schemas.microsoft.com/office/drawing/2014/main" id="{B1847F53-B652-B33F-5A69-AB8E670D5241}"/>
              </a:ext>
            </a:extLst>
          </p:cNvPr>
          <p:cNvSpPr>
            <a:spLocks noGrp="1"/>
          </p:cNvSpPr>
          <p:nvPr>
            <p:ph idx="1"/>
          </p:nvPr>
        </p:nvSpPr>
        <p:spPr/>
        <p:txBody>
          <a:bodyPr/>
          <a:lstStyle/>
          <a:p>
            <a:pPr eaLnBrk="1" hangingPunct="1"/>
            <a:r>
              <a:rPr lang="zh-CN" altLang="en-US"/>
              <a:t>物理模型</a:t>
            </a:r>
          </a:p>
          <a:p>
            <a:pPr lvl="1" eaLnBrk="1" hangingPunct="1"/>
            <a:r>
              <a:rPr lang="zh-CN" altLang="en-US"/>
              <a:t>表示工作的物理结构和限制，如办公室的布局、网络部署</a:t>
            </a:r>
          </a:p>
        </p:txBody>
      </p:sp>
      <p:sp>
        <p:nvSpPr>
          <p:cNvPr id="56323" name="灯片编号占位符 3">
            <a:extLst>
              <a:ext uri="{FF2B5EF4-FFF2-40B4-BE49-F238E27FC236}">
                <a16:creationId xmlns:a16="http://schemas.microsoft.com/office/drawing/2014/main" id="{46B7E26C-2BF3-2F75-BAE5-28860449965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184AEB00-78A8-49D9-A3A7-FBD123D9545A}"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41</a:t>
            </a:fld>
            <a:endParaRPr lang="en-US" altLang="zh-CN" sz="1200">
              <a:solidFill>
                <a:srgbClr val="B5A788"/>
              </a:solidFill>
              <a:latin typeface="Times New Roman" panose="02020603050405020304" pitchFamily="18" charset="0"/>
              <a:ea typeface="宋体" panose="02010600030101010101" pitchFamily="2" charset="-122"/>
            </a:endParaRPr>
          </a:p>
        </p:txBody>
      </p:sp>
      <p:grpSp>
        <p:nvGrpSpPr>
          <p:cNvPr id="56324" name="组合 1">
            <a:extLst>
              <a:ext uri="{FF2B5EF4-FFF2-40B4-BE49-F238E27FC236}">
                <a16:creationId xmlns:a16="http://schemas.microsoft.com/office/drawing/2014/main" id="{86E9E63F-36F8-3B83-E0AF-96D28499D978}"/>
              </a:ext>
            </a:extLst>
          </p:cNvPr>
          <p:cNvGrpSpPr>
            <a:grpSpLocks/>
          </p:cNvGrpSpPr>
          <p:nvPr/>
        </p:nvGrpSpPr>
        <p:grpSpPr bwMode="auto">
          <a:xfrm>
            <a:off x="1169988" y="3235325"/>
            <a:ext cx="7956550" cy="3546475"/>
            <a:chOff x="1240" y="2740"/>
            <a:chExt cx="17260" cy="6309"/>
          </a:xfrm>
        </p:grpSpPr>
        <p:grpSp>
          <p:nvGrpSpPr>
            <p:cNvPr id="56325" name="组合 2">
              <a:extLst>
                <a:ext uri="{FF2B5EF4-FFF2-40B4-BE49-F238E27FC236}">
                  <a16:creationId xmlns:a16="http://schemas.microsoft.com/office/drawing/2014/main" id="{F44D0CF5-6C18-7034-2F3F-7EAB944734A2}"/>
                </a:ext>
              </a:extLst>
            </p:cNvPr>
            <p:cNvGrpSpPr>
              <a:grpSpLocks/>
            </p:cNvGrpSpPr>
            <p:nvPr/>
          </p:nvGrpSpPr>
          <p:grpSpPr bwMode="auto">
            <a:xfrm>
              <a:off x="1240" y="2740"/>
              <a:ext cx="10624" cy="6309"/>
              <a:chOff x="1240" y="2740"/>
              <a:chExt cx="10624" cy="6309"/>
            </a:xfrm>
          </p:grpSpPr>
          <p:cxnSp>
            <p:nvCxnSpPr>
              <p:cNvPr id="5" name="直接连接符 5">
                <a:extLst>
                  <a:ext uri="{FF2B5EF4-FFF2-40B4-BE49-F238E27FC236}">
                    <a16:creationId xmlns:a16="http://schemas.microsoft.com/office/drawing/2014/main" id="{1BB06DB0-4896-F810-441A-BFE3EDC315D3}"/>
                  </a:ext>
                </a:extLst>
              </p:cNvPr>
              <p:cNvCxnSpPr>
                <a:cxnSpLocks/>
                <a:endCxn id="12" idx="1"/>
              </p:cNvCxnSpPr>
              <p:nvPr>
                <p:custDataLst>
                  <p:tags r:id="rId2"/>
                </p:custDataLst>
              </p:nvPr>
            </p:nvCxnSpPr>
            <p:spPr>
              <a:xfrm>
                <a:off x="4801" y="6434"/>
                <a:ext cx="3475" cy="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CCC5525-DDD9-C6F9-7921-22A52D06A0AB}"/>
                  </a:ext>
                </a:extLst>
              </p:cNvPr>
              <p:cNvSpPr/>
              <p:nvPr>
                <p:custDataLst>
                  <p:tags r:id="rId3"/>
                </p:custDataLst>
              </p:nvPr>
            </p:nvSpPr>
            <p:spPr>
              <a:xfrm>
                <a:off x="5658" y="3099"/>
                <a:ext cx="3943" cy="16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7" name="矩形 6">
                <a:extLst>
                  <a:ext uri="{FF2B5EF4-FFF2-40B4-BE49-F238E27FC236}">
                    <a16:creationId xmlns:a16="http://schemas.microsoft.com/office/drawing/2014/main" id="{7C2805E5-BA07-86CD-DCC6-A8D2CCDBECE0}"/>
                  </a:ext>
                </a:extLst>
              </p:cNvPr>
              <p:cNvSpPr/>
              <p:nvPr>
                <p:custDataLst>
                  <p:tags r:id="rId4"/>
                </p:custDataLst>
              </p:nvPr>
            </p:nvSpPr>
            <p:spPr>
              <a:xfrm>
                <a:off x="1240" y="2740"/>
                <a:ext cx="10624" cy="63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8" name="矩形 7">
                <a:extLst>
                  <a:ext uri="{FF2B5EF4-FFF2-40B4-BE49-F238E27FC236}">
                    <a16:creationId xmlns:a16="http://schemas.microsoft.com/office/drawing/2014/main" id="{775A2623-0993-2172-6EE4-A491A5378CCF}"/>
                  </a:ext>
                </a:extLst>
              </p:cNvPr>
              <p:cNvSpPr/>
              <p:nvPr>
                <p:custDataLst>
                  <p:tags r:id="rId5"/>
                </p:custDataLst>
              </p:nvPr>
            </p:nvSpPr>
            <p:spPr>
              <a:xfrm>
                <a:off x="1719" y="5220"/>
                <a:ext cx="5021" cy="30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9" name="矩形 8">
                <a:extLst>
                  <a:ext uri="{FF2B5EF4-FFF2-40B4-BE49-F238E27FC236}">
                    <a16:creationId xmlns:a16="http://schemas.microsoft.com/office/drawing/2014/main" id="{4A5E58BD-167D-4579-1C16-7EEBACCC9CAC}"/>
                  </a:ext>
                </a:extLst>
              </p:cNvPr>
              <p:cNvSpPr/>
              <p:nvPr>
                <p:custDataLst>
                  <p:tags r:id="rId6"/>
                </p:custDataLst>
              </p:nvPr>
            </p:nvSpPr>
            <p:spPr>
              <a:xfrm>
                <a:off x="7942" y="5561"/>
                <a:ext cx="2238" cy="27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56332" name="文本框 9">
                <a:extLst>
                  <a:ext uri="{FF2B5EF4-FFF2-40B4-BE49-F238E27FC236}">
                    <a16:creationId xmlns:a16="http://schemas.microsoft.com/office/drawing/2014/main" id="{61D279D1-C5F1-FF5E-14DC-B2FB6409D881}"/>
                  </a:ext>
                </a:extLst>
              </p:cNvPr>
              <p:cNvSpPr txBox="1">
                <a:spLocks noChangeArrowheads="1"/>
              </p:cNvSpPr>
              <p:nvPr>
                <p:custDataLst>
                  <p:tags r:id="rId7"/>
                </p:custDataLst>
              </p:nvPr>
            </p:nvSpPr>
            <p:spPr bwMode="auto">
              <a:xfrm>
                <a:off x="6613" y="3291"/>
                <a:ext cx="24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t>公共网络</a:t>
                </a:r>
              </a:p>
            </p:txBody>
          </p:sp>
          <p:sp>
            <p:nvSpPr>
              <p:cNvPr id="11" name="矩形 10">
                <a:extLst>
                  <a:ext uri="{FF2B5EF4-FFF2-40B4-BE49-F238E27FC236}">
                    <a16:creationId xmlns:a16="http://schemas.microsoft.com/office/drawing/2014/main" id="{3FFF0036-F03A-5836-16C3-91A163192ECF}"/>
                  </a:ext>
                </a:extLst>
              </p:cNvPr>
              <p:cNvSpPr/>
              <p:nvPr>
                <p:custDataLst>
                  <p:tags r:id="rId8"/>
                </p:custDataLst>
              </p:nvPr>
            </p:nvSpPr>
            <p:spPr>
              <a:xfrm>
                <a:off x="6419" y="3833"/>
                <a:ext cx="1560" cy="672"/>
              </a:xfrm>
              <a:prstGeom prst="rect">
                <a:avLst/>
              </a:prstGeom>
              <a:solidFill>
                <a:schemeClr val="tx1"/>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其他系统</a:t>
                </a:r>
              </a:p>
            </p:txBody>
          </p:sp>
          <p:sp>
            <p:nvSpPr>
              <p:cNvPr id="12" name="矩形 11">
                <a:extLst>
                  <a:ext uri="{FF2B5EF4-FFF2-40B4-BE49-F238E27FC236}">
                    <a16:creationId xmlns:a16="http://schemas.microsoft.com/office/drawing/2014/main" id="{9CD84857-B092-C240-FE30-4FEAB26F0D6F}"/>
                  </a:ext>
                </a:extLst>
              </p:cNvPr>
              <p:cNvSpPr/>
              <p:nvPr>
                <p:custDataLst>
                  <p:tags r:id="rId9"/>
                </p:custDataLst>
              </p:nvPr>
            </p:nvSpPr>
            <p:spPr>
              <a:xfrm>
                <a:off x="8276" y="6174"/>
                <a:ext cx="1464" cy="641"/>
              </a:xfrm>
              <a:prstGeom prst="rect">
                <a:avLst/>
              </a:prstGeom>
              <a:solidFill>
                <a:schemeClr val="tx1"/>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其他系统</a:t>
                </a:r>
              </a:p>
            </p:txBody>
          </p:sp>
          <p:sp>
            <p:nvSpPr>
              <p:cNvPr id="13" name="矩形 12">
                <a:extLst>
                  <a:ext uri="{FF2B5EF4-FFF2-40B4-BE49-F238E27FC236}">
                    <a16:creationId xmlns:a16="http://schemas.microsoft.com/office/drawing/2014/main" id="{2992E287-807D-426F-1310-5BAD8B0FBD27}"/>
                  </a:ext>
                </a:extLst>
              </p:cNvPr>
              <p:cNvSpPr/>
              <p:nvPr>
                <p:custDataLst>
                  <p:tags r:id="rId10"/>
                </p:custDataLst>
              </p:nvPr>
            </p:nvSpPr>
            <p:spPr>
              <a:xfrm>
                <a:off x="8441" y="7295"/>
                <a:ext cx="1298" cy="638"/>
              </a:xfrm>
              <a:prstGeom prst="rect">
                <a:avLst/>
              </a:prstGeom>
              <a:solidFill>
                <a:schemeClr val="tx1"/>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个人</a:t>
                </a:r>
              </a:p>
            </p:txBody>
          </p:sp>
          <p:sp>
            <p:nvSpPr>
              <p:cNvPr id="56336" name="文本框 13">
                <a:extLst>
                  <a:ext uri="{FF2B5EF4-FFF2-40B4-BE49-F238E27FC236}">
                    <a16:creationId xmlns:a16="http://schemas.microsoft.com/office/drawing/2014/main" id="{21958C69-12EC-41DE-EC9C-DCB67D09BD6F}"/>
                  </a:ext>
                </a:extLst>
              </p:cNvPr>
              <p:cNvSpPr txBox="1">
                <a:spLocks noChangeArrowheads="1"/>
              </p:cNvSpPr>
              <p:nvPr>
                <p:custDataLst>
                  <p:tags r:id="rId11"/>
                </p:custDataLst>
              </p:nvPr>
            </p:nvSpPr>
            <p:spPr bwMode="auto">
              <a:xfrm>
                <a:off x="8183" y="5557"/>
                <a:ext cx="24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t>远程站点</a:t>
                </a:r>
              </a:p>
            </p:txBody>
          </p:sp>
          <p:sp>
            <p:nvSpPr>
              <p:cNvPr id="15" name="矩形 14">
                <a:extLst>
                  <a:ext uri="{FF2B5EF4-FFF2-40B4-BE49-F238E27FC236}">
                    <a16:creationId xmlns:a16="http://schemas.microsoft.com/office/drawing/2014/main" id="{9C628CC5-E797-0D91-EA67-5123D27BB193}"/>
                  </a:ext>
                </a:extLst>
              </p:cNvPr>
              <p:cNvSpPr/>
              <p:nvPr>
                <p:custDataLst>
                  <p:tags r:id="rId12"/>
                </p:custDataLst>
              </p:nvPr>
            </p:nvSpPr>
            <p:spPr>
              <a:xfrm>
                <a:off x="5240" y="6174"/>
                <a:ext cx="1140" cy="640"/>
              </a:xfrm>
              <a:prstGeom prst="rect">
                <a:avLst/>
              </a:prstGeom>
              <a:solidFill>
                <a:schemeClr val="tx1"/>
              </a:solidFill>
              <a:ln>
                <a:noFill/>
              </a:ln>
              <a:effectLst>
                <a:innerShdw blurRad="63500" dist="355600" dir="16200000">
                  <a:prstClr val="black">
                    <a:alpha val="49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a:t>VAX</a:t>
                </a:r>
              </a:p>
            </p:txBody>
          </p:sp>
          <p:sp>
            <p:nvSpPr>
              <p:cNvPr id="16" name="矩形 15">
                <a:extLst>
                  <a:ext uri="{FF2B5EF4-FFF2-40B4-BE49-F238E27FC236}">
                    <a16:creationId xmlns:a16="http://schemas.microsoft.com/office/drawing/2014/main" id="{1A42B347-094C-99B8-EDA7-4F9299C6577D}"/>
                  </a:ext>
                </a:extLst>
              </p:cNvPr>
              <p:cNvSpPr/>
              <p:nvPr>
                <p:custDataLst>
                  <p:tags r:id="rId13"/>
                </p:custDataLst>
              </p:nvPr>
            </p:nvSpPr>
            <p:spPr>
              <a:xfrm>
                <a:off x="5242" y="7295"/>
                <a:ext cx="1140" cy="638"/>
              </a:xfrm>
              <a:prstGeom prst="rect">
                <a:avLst/>
              </a:prstGeom>
              <a:solidFill>
                <a:schemeClr val="tx1"/>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个人</a:t>
                </a:r>
              </a:p>
            </p:txBody>
          </p:sp>
          <p:sp>
            <p:nvSpPr>
              <p:cNvPr id="17" name="矩形 16">
                <a:extLst>
                  <a:ext uri="{FF2B5EF4-FFF2-40B4-BE49-F238E27FC236}">
                    <a16:creationId xmlns:a16="http://schemas.microsoft.com/office/drawing/2014/main" id="{FED26695-23B4-22A2-2B9F-1B94EC1B458A}"/>
                  </a:ext>
                </a:extLst>
              </p:cNvPr>
              <p:cNvSpPr/>
              <p:nvPr>
                <p:custDataLst>
                  <p:tags r:id="rId14"/>
                </p:custDataLst>
              </p:nvPr>
            </p:nvSpPr>
            <p:spPr>
              <a:xfrm>
                <a:off x="3540" y="6054"/>
                <a:ext cx="1140" cy="760"/>
              </a:xfrm>
              <a:prstGeom prst="rect">
                <a:avLst/>
              </a:prstGeom>
              <a:solidFill>
                <a:schemeClr val="tx1"/>
              </a:solidFill>
              <a:ln>
                <a:noFill/>
              </a:ln>
              <a:effectLst>
                <a:innerShdw blurRad="63500" dist="355600" dir="16200000">
                  <a:prstClr val="black">
                    <a:alpha val="49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a:t>VAX</a:t>
                </a:r>
              </a:p>
            </p:txBody>
          </p:sp>
          <p:sp>
            <p:nvSpPr>
              <p:cNvPr id="18" name="矩形 17">
                <a:extLst>
                  <a:ext uri="{FF2B5EF4-FFF2-40B4-BE49-F238E27FC236}">
                    <a16:creationId xmlns:a16="http://schemas.microsoft.com/office/drawing/2014/main" id="{9855751A-9AE7-0046-5521-E43653381337}"/>
                  </a:ext>
                </a:extLst>
              </p:cNvPr>
              <p:cNvSpPr/>
              <p:nvPr>
                <p:custDataLst>
                  <p:tags r:id="rId15"/>
                </p:custDataLst>
              </p:nvPr>
            </p:nvSpPr>
            <p:spPr>
              <a:xfrm>
                <a:off x="3540" y="7274"/>
                <a:ext cx="1140" cy="600"/>
              </a:xfrm>
              <a:prstGeom prst="rect">
                <a:avLst/>
              </a:prstGeom>
              <a:solidFill>
                <a:schemeClr val="tx1"/>
              </a:solidFill>
              <a:ln>
                <a:noFill/>
              </a:ln>
              <a:effectLst>
                <a:innerShdw blurRad="63500" dist="355600" dir="16200000">
                  <a:prstClr val="black">
                    <a:alpha val="49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老板</a:t>
                </a:r>
              </a:p>
            </p:txBody>
          </p:sp>
          <p:sp>
            <p:nvSpPr>
              <p:cNvPr id="19" name="矩形 18">
                <a:extLst>
                  <a:ext uri="{FF2B5EF4-FFF2-40B4-BE49-F238E27FC236}">
                    <a16:creationId xmlns:a16="http://schemas.microsoft.com/office/drawing/2014/main" id="{0D6B28FD-1458-A0F4-D821-4738593D1C82}"/>
                  </a:ext>
                </a:extLst>
              </p:cNvPr>
              <p:cNvSpPr/>
              <p:nvPr>
                <p:custDataLst>
                  <p:tags r:id="rId16"/>
                </p:custDataLst>
              </p:nvPr>
            </p:nvSpPr>
            <p:spPr>
              <a:xfrm>
                <a:off x="2160" y="6474"/>
                <a:ext cx="1140" cy="340"/>
              </a:xfrm>
              <a:prstGeom prst="rect">
                <a:avLst/>
              </a:prstGeom>
              <a:solidFill>
                <a:schemeClr val="tx1"/>
              </a:solidFill>
              <a:ln>
                <a:noFill/>
              </a:ln>
              <a:effectLst>
                <a:innerShdw blurRad="63500" dist="355600" dir="16200000">
                  <a:prstClr val="black">
                    <a:alpha val="49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打印机</a:t>
                </a:r>
              </a:p>
            </p:txBody>
          </p:sp>
          <p:sp>
            <p:nvSpPr>
              <p:cNvPr id="20" name="矩形 19">
                <a:extLst>
                  <a:ext uri="{FF2B5EF4-FFF2-40B4-BE49-F238E27FC236}">
                    <a16:creationId xmlns:a16="http://schemas.microsoft.com/office/drawing/2014/main" id="{FEA1761A-A9E4-4D39-FAD8-9C5482D8C424}"/>
                  </a:ext>
                </a:extLst>
              </p:cNvPr>
              <p:cNvSpPr/>
              <p:nvPr>
                <p:custDataLst>
                  <p:tags r:id="rId17"/>
                </p:custDataLst>
              </p:nvPr>
            </p:nvSpPr>
            <p:spPr>
              <a:xfrm>
                <a:off x="2160" y="6054"/>
                <a:ext cx="1140" cy="340"/>
              </a:xfrm>
              <a:prstGeom prst="rect">
                <a:avLst/>
              </a:prstGeom>
              <a:solidFill>
                <a:schemeClr val="tx1"/>
              </a:solidFill>
              <a:ln>
                <a:noFill/>
              </a:ln>
              <a:effectLst>
                <a:innerShdw blurRad="63500" dist="355600" dir="16200000">
                  <a:prstClr val="black">
                    <a:alpha val="49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t>终端</a:t>
                </a:r>
              </a:p>
            </p:txBody>
          </p:sp>
          <p:sp>
            <p:nvSpPr>
              <p:cNvPr id="56353" name="文本框 20">
                <a:extLst>
                  <a:ext uri="{FF2B5EF4-FFF2-40B4-BE49-F238E27FC236}">
                    <a16:creationId xmlns:a16="http://schemas.microsoft.com/office/drawing/2014/main" id="{3D61D275-89F3-131B-A496-5E0ADA514869}"/>
                  </a:ext>
                </a:extLst>
              </p:cNvPr>
              <p:cNvSpPr txBox="1">
                <a:spLocks noChangeArrowheads="1"/>
              </p:cNvSpPr>
              <p:nvPr>
                <p:custDataLst>
                  <p:tags r:id="rId18"/>
                </p:custDataLst>
              </p:nvPr>
            </p:nvSpPr>
            <p:spPr bwMode="auto">
              <a:xfrm>
                <a:off x="2039" y="5396"/>
                <a:ext cx="24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000" b="1"/>
                  <a:t>本地网站</a:t>
                </a:r>
              </a:p>
            </p:txBody>
          </p:sp>
          <p:sp>
            <p:nvSpPr>
              <p:cNvPr id="56354" name="文本框 21">
                <a:extLst>
                  <a:ext uri="{FF2B5EF4-FFF2-40B4-BE49-F238E27FC236}">
                    <a16:creationId xmlns:a16="http://schemas.microsoft.com/office/drawing/2014/main" id="{FF15924F-E198-851B-575A-B4CAD27705DD}"/>
                  </a:ext>
                </a:extLst>
              </p:cNvPr>
              <p:cNvSpPr txBox="1">
                <a:spLocks noChangeArrowheads="1"/>
              </p:cNvSpPr>
              <p:nvPr>
                <p:custDataLst>
                  <p:tags r:id="rId19"/>
                </p:custDataLst>
              </p:nvPr>
            </p:nvSpPr>
            <p:spPr bwMode="auto">
              <a:xfrm>
                <a:off x="4789" y="5355"/>
                <a:ext cx="24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900" b="1"/>
                  <a:t>表现不佳</a:t>
                </a:r>
              </a:p>
            </p:txBody>
          </p:sp>
          <p:sp>
            <p:nvSpPr>
              <p:cNvPr id="56355" name="文本框 22">
                <a:extLst>
                  <a:ext uri="{FF2B5EF4-FFF2-40B4-BE49-F238E27FC236}">
                    <a16:creationId xmlns:a16="http://schemas.microsoft.com/office/drawing/2014/main" id="{D5B39A3C-2E5F-E49F-85BF-5E55E1D35A55}"/>
                  </a:ext>
                </a:extLst>
              </p:cNvPr>
              <p:cNvSpPr txBox="1">
                <a:spLocks noChangeArrowheads="1"/>
              </p:cNvSpPr>
              <p:nvPr>
                <p:custDataLst>
                  <p:tags r:id="rId20"/>
                </p:custDataLst>
              </p:nvPr>
            </p:nvSpPr>
            <p:spPr bwMode="auto">
              <a:xfrm>
                <a:off x="6870" y="5220"/>
                <a:ext cx="917" cy="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900" b="1"/>
                  <a:t>链接下降</a:t>
                </a:r>
              </a:p>
            </p:txBody>
          </p:sp>
          <p:sp>
            <p:nvSpPr>
              <p:cNvPr id="56356" name="文本框 23">
                <a:extLst>
                  <a:ext uri="{FF2B5EF4-FFF2-40B4-BE49-F238E27FC236}">
                    <a16:creationId xmlns:a16="http://schemas.microsoft.com/office/drawing/2014/main" id="{80AC7E51-8643-66C1-CE0B-D46F23DB7620}"/>
                  </a:ext>
                </a:extLst>
              </p:cNvPr>
              <p:cNvSpPr txBox="1">
                <a:spLocks noChangeArrowheads="1"/>
              </p:cNvSpPr>
              <p:nvPr>
                <p:custDataLst>
                  <p:tags r:id="rId21"/>
                </p:custDataLst>
              </p:nvPr>
            </p:nvSpPr>
            <p:spPr bwMode="auto">
              <a:xfrm>
                <a:off x="7750" y="4847"/>
                <a:ext cx="2677"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900" b="1"/>
                  <a:t>没有特殊格式</a:t>
                </a:r>
              </a:p>
            </p:txBody>
          </p:sp>
          <p:cxnSp>
            <p:nvCxnSpPr>
              <p:cNvPr id="25" name="直接连接符 38">
                <a:extLst>
                  <a:ext uri="{FF2B5EF4-FFF2-40B4-BE49-F238E27FC236}">
                    <a16:creationId xmlns:a16="http://schemas.microsoft.com/office/drawing/2014/main" id="{305FF84F-9FC7-DF58-FFCA-1C55A4F785F2}"/>
                  </a:ext>
                </a:extLst>
              </p:cNvPr>
              <p:cNvCxnSpPr/>
              <p:nvPr>
                <p:custDataLst>
                  <p:tags r:id="rId22"/>
                </p:custDataLst>
              </p:nvPr>
            </p:nvCxnSpPr>
            <p:spPr>
              <a:xfrm>
                <a:off x="2018" y="7013"/>
                <a:ext cx="284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58">
                <a:extLst>
                  <a:ext uri="{FF2B5EF4-FFF2-40B4-BE49-F238E27FC236}">
                    <a16:creationId xmlns:a16="http://schemas.microsoft.com/office/drawing/2014/main" id="{763BAA85-78E8-986D-8D68-7D15F7866D0E}"/>
                  </a:ext>
                </a:extLst>
              </p:cNvPr>
              <p:cNvCxnSpPr>
                <a:stCxn id="56354" idx="1"/>
              </p:cNvCxnSpPr>
              <p:nvPr>
                <p:custDataLst>
                  <p:tags r:id="rId23"/>
                </p:custDataLst>
              </p:nvPr>
            </p:nvCxnSpPr>
            <p:spPr>
              <a:xfrm>
                <a:off x="4790" y="5536"/>
                <a:ext cx="69" cy="27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59">
                <a:extLst>
                  <a:ext uri="{FF2B5EF4-FFF2-40B4-BE49-F238E27FC236}">
                    <a16:creationId xmlns:a16="http://schemas.microsoft.com/office/drawing/2014/main" id="{40354331-D2E6-170E-F684-6DA0EC72A624}"/>
                  </a:ext>
                </a:extLst>
              </p:cNvPr>
              <p:cNvCxnSpPr>
                <a:cxnSpLocks/>
                <a:stCxn id="12" idx="2"/>
                <a:endCxn id="13" idx="0"/>
              </p:cNvCxnSpPr>
              <p:nvPr>
                <p:custDataLst>
                  <p:tags r:id="rId24"/>
                </p:custDataLst>
              </p:nvPr>
            </p:nvCxnSpPr>
            <p:spPr>
              <a:xfrm>
                <a:off x="9009" y="6815"/>
                <a:ext cx="79" cy="4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60">
                <a:extLst>
                  <a:ext uri="{FF2B5EF4-FFF2-40B4-BE49-F238E27FC236}">
                    <a16:creationId xmlns:a16="http://schemas.microsoft.com/office/drawing/2014/main" id="{7CEE6E93-BBF6-33FB-CAAB-F58E3A69A678}"/>
                  </a:ext>
                </a:extLst>
              </p:cNvPr>
              <p:cNvCxnSpPr>
                <a:cxnSpLocks/>
                <a:stCxn id="11" idx="2"/>
              </p:cNvCxnSpPr>
              <p:nvPr>
                <p:custDataLst>
                  <p:tags r:id="rId25"/>
                </p:custDataLst>
              </p:nvPr>
            </p:nvCxnSpPr>
            <p:spPr>
              <a:xfrm flipH="1">
                <a:off x="6178" y="4505"/>
                <a:ext cx="1023" cy="1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361" name="组合 28">
                <a:extLst>
                  <a:ext uri="{FF2B5EF4-FFF2-40B4-BE49-F238E27FC236}">
                    <a16:creationId xmlns:a16="http://schemas.microsoft.com/office/drawing/2014/main" id="{7860A2A4-80E0-A3C4-6980-96713D92EBA4}"/>
                  </a:ext>
                </a:extLst>
              </p:cNvPr>
              <p:cNvGrpSpPr>
                <a:grpSpLocks/>
              </p:cNvGrpSpPr>
              <p:nvPr/>
            </p:nvGrpSpPr>
            <p:grpSpPr bwMode="auto">
              <a:xfrm>
                <a:off x="6421" y="4881"/>
                <a:ext cx="984" cy="155"/>
                <a:chOff x="19356" y="6486"/>
                <a:chExt cx="1345" cy="212"/>
              </a:xfrm>
            </p:grpSpPr>
            <p:cxnSp>
              <p:nvCxnSpPr>
                <p:cNvPr id="40" name="直接连接符 62">
                  <a:extLst>
                    <a:ext uri="{FF2B5EF4-FFF2-40B4-BE49-F238E27FC236}">
                      <a16:creationId xmlns:a16="http://schemas.microsoft.com/office/drawing/2014/main" id="{4CE2A49D-0512-5C87-B012-2CB329DBF4F6}"/>
                    </a:ext>
                  </a:extLst>
                </p:cNvPr>
                <p:cNvCxnSpPr/>
                <p:nvPr>
                  <p:custDataLst>
                    <p:tags r:id="rId34"/>
                  </p:custDataLst>
                </p:nvPr>
              </p:nvCxnSpPr>
              <p:spPr>
                <a:xfrm>
                  <a:off x="19354" y="6486"/>
                  <a:ext cx="367" cy="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63">
                  <a:extLst>
                    <a:ext uri="{FF2B5EF4-FFF2-40B4-BE49-F238E27FC236}">
                      <a16:creationId xmlns:a16="http://schemas.microsoft.com/office/drawing/2014/main" id="{C01E70BC-3633-7D11-08E3-9BE30AB6CD58}"/>
                    </a:ext>
                  </a:extLst>
                </p:cNvPr>
                <p:cNvCxnSpPr/>
                <p:nvPr>
                  <p:custDataLst>
                    <p:tags r:id="rId35"/>
                  </p:custDataLst>
                </p:nvPr>
              </p:nvCxnSpPr>
              <p:spPr>
                <a:xfrm flipV="1">
                  <a:off x="19716" y="6501"/>
                  <a:ext cx="546" cy="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64">
                  <a:extLst>
                    <a:ext uri="{FF2B5EF4-FFF2-40B4-BE49-F238E27FC236}">
                      <a16:creationId xmlns:a16="http://schemas.microsoft.com/office/drawing/2014/main" id="{7F4AB6EE-178E-356C-2580-5AF4337AC4F8}"/>
                    </a:ext>
                  </a:extLst>
                </p:cNvPr>
                <p:cNvCxnSpPr/>
                <p:nvPr>
                  <p:custDataLst>
                    <p:tags r:id="rId36"/>
                  </p:custDataLst>
                </p:nvPr>
              </p:nvCxnSpPr>
              <p:spPr>
                <a:xfrm flipH="1" flipV="1">
                  <a:off x="20267" y="6497"/>
                  <a:ext cx="433" cy="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362" name="组合 29">
                <a:extLst>
                  <a:ext uri="{FF2B5EF4-FFF2-40B4-BE49-F238E27FC236}">
                    <a16:creationId xmlns:a16="http://schemas.microsoft.com/office/drawing/2014/main" id="{474D3CB4-5CE8-8767-F593-05C1ED202C66}"/>
                  </a:ext>
                </a:extLst>
              </p:cNvPr>
              <p:cNvGrpSpPr>
                <a:grpSpLocks/>
              </p:cNvGrpSpPr>
              <p:nvPr/>
            </p:nvGrpSpPr>
            <p:grpSpPr bwMode="auto">
              <a:xfrm rot="-5400000">
                <a:off x="4655" y="6357"/>
                <a:ext cx="790" cy="124"/>
                <a:chOff x="19356" y="6486"/>
                <a:chExt cx="1345" cy="212"/>
              </a:xfrm>
            </p:grpSpPr>
            <p:cxnSp>
              <p:nvCxnSpPr>
                <p:cNvPr id="37" name="直接连接符 66">
                  <a:extLst>
                    <a:ext uri="{FF2B5EF4-FFF2-40B4-BE49-F238E27FC236}">
                      <a16:creationId xmlns:a16="http://schemas.microsoft.com/office/drawing/2014/main" id="{BC0723CF-3FC3-A6D6-3890-AFD1FADEF021}"/>
                    </a:ext>
                  </a:extLst>
                </p:cNvPr>
                <p:cNvCxnSpPr/>
                <p:nvPr>
                  <p:custDataLst>
                    <p:tags r:id="rId31"/>
                  </p:custDataLst>
                </p:nvPr>
              </p:nvCxnSpPr>
              <p:spPr>
                <a:xfrm>
                  <a:off x="19364" y="6484"/>
                  <a:ext cx="370" cy="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67">
                  <a:extLst>
                    <a:ext uri="{FF2B5EF4-FFF2-40B4-BE49-F238E27FC236}">
                      <a16:creationId xmlns:a16="http://schemas.microsoft.com/office/drawing/2014/main" id="{BD23201F-B9AD-516F-6F29-994BE3D25D71}"/>
                    </a:ext>
                  </a:extLst>
                </p:cNvPr>
                <p:cNvCxnSpPr/>
                <p:nvPr>
                  <p:custDataLst>
                    <p:tags r:id="rId32"/>
                  </p:custDataLst>
                </p:nvPr>
              </p:nvCxnSpPr>
              <p:spPr>
                <a:xfrm flipV="1">
                  <a:off x="19715" y="6502"/>
                  <a:ext cx="548" cy="1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68">
                  <a:extLst>
                    <a:ext uri="{FF2B5EF4-FFF2-40B4-BE49-F238E27FC236}">
                      <a16:creationId xmlns:a16="http://schemas.microsoft.com/office/drawing/2014/main" id="{7CB8897B-8C59-E661-3161-34F7344C8A13}"/>
                    </a:ext>
                  </a:extLst>
                </p:cNvPr>
                <p:cNvCxnSpPr/>
                <p:nvPr>
                  <p:custDataLst>
                    <p:tags r:id="rId33"/>
                  </p:custDataLst>
                </p:nvPr>
              </p:nvCxnSpPr>
              <p:spPr>
                <a:xfrm flipH="1" flipV="1">
                  <a:off x="20268" y="6496"/>
                  <a:ext cx="433" cy="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363" name="组合 30">
                <a:extLst>
                  <a:ext uri="{FF2B5EF4-FFF2-40B4-BE49-F238E27FC236}">
                    <a16:creationId xmlns:a16="http://schemas.microsoft.com/office/drawing/2014/main" id="{7D181140-E2AB-99F1-661D-4C7E5365A28B}"/>
                  </a:ext>
                </a:extLst>
              </p:cNvPr>
              <p:cNvGrpSpPr>
                <a:grpSpLocks/>
              </p:cNvGrpSpPr>
              <p:nvPr/>
            </p:nvGrpSpPr>
            <p:grpSpPr bwMode="auto">
              <a:xfrm rot="-5400000">
                <a:off x="6873" y="6357"/>
                <a:ext cx="790" cy="124"/>
                <a:chOff x="19356" y="6486"/>
                <a:chExt cx="1345" cy="212"/>
              </a:xfrm>
            </p:grpSpPr>
            <p:cxnSp>
              <p:nvCxnSpPr>
                <p:cNvPr id="34" name="直接连接符 70">
                  <a:extLst>
                    <a:ext uri="{FF2B5EF4-FFF2-40B4-BE49-F238E27FC236}">
                      <a16:creationId xmlns:a16="http://schemas.microsoft.com/office/drawing/2014/main" id="{6140BAC7-F3B4-AFE0-3771-3891773FC069}"/>
                    </a:ext>
                  </a:extLst>
                </p:cNvPr>
                <p:cNvCxnSpPr/>
                <p:nvPr>
                  <p:custDataLst>
                    <p:tags r:id="rId28"/>
                  </p:custDataLst>
                </p:nvPr>
              </p:nvCxnSpPr>
              <p:spPr>
                <a:xfrm>
                  <a:off x="19364" y="6484"/>
                  <a:ext cx="370" cy="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71">
                  <a:extLst>
                    <a:ext uri="{FF2B5EF4-FFF2-40B4-BE49-F238E27FC236}">
                      <a16:creationId xmlns:a16="http://schemas.microsoft.com/office/drawing/2014/main" id="{25DF06AA-902D-EA95-DD04-DFC8F1C0580A}"/>
                    </a:ext>
                  </a:extLst>
                </p:cNvPr>
                <p:cNvCxnSpPr/>
                <p:nvPr>
                  <p:custDataLst>
                    <p:tags r:id="rId29"/>
                  </p:custDataLst>
                </p:nvPr>
              </p:nvCxnSpPr>
              <p:spPr>
                <a:xfrm flipV="1">
                  <a:off x="19715" y="6501"/>
                  <a:ext cx="548" cy="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72">
                  <a:extLst>
                    <a:ext uri="{FF2B5EF4-FFF2-40B4-BE49-F238E27FC236}">
                      <a16:creationId xmlns:a16="http://schemas.microsoft.com/office/drawing/2014/main" id="{B902BD77-5A7C-E6F8-E55A-04F9D4045F1F}"/>
                    </a:ext>
                  </a:extLst>
                </p:cNvPr>
                <p:cNvCxnSpPr/>
                <p:nvPr>
                  <p:custDataLst>
                    <p:tags r:id="rId30"/>
                  </p:custDataLst>
                </p:nvPr>
              </p:nvCxnSpPr>
              <p:spPr>
                <a:xfrm flipH="1" flipV="1">
                  <a:off x="20268" y="6495"/>
                  <a:ext cx="433" cy="1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矩形 31">
                <a:extLst>
                  <a:ext uri="{FF2B5EF4-FFF2-40B4-BE49-F238E27FC236}">
                    <a16:creationId xmlns:a16="http://schemas.microsoft.com/office/drawing/2014/main" id="{AA7439E1-88E5-8715-5BB8-2524E8FDE686}"/>
                  </a:ext>
                </a:extLst>
              </p:cNvPr>
              <p:cNvSpPr/>
              <p:nvPr>
                <p:custDataLst>
                  <p:tags r:id="rId26"/>
                </p:custDataLst>
              </p:nvPr>
            </p:nvSpPr>
            <p:spPr>
              <a:xfrm>
                <a:off x="8300" y="3833"/>
                <a:ext cx="1302" cy="641"/>
              </a:xfrm>
              <a:prstGeom prst="rect">
                <a:avLst/>
              </a:prstGeom>
              <a:solidFill>
                <a:schemeClr val="tx1"/>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dirty="0"/>
                  <a:t>个人</a:t>
                </a:r>
              </a:p>
            </p:txBody>
          </p:sp>
          <p:cxnSp>
            <p:nvCxnSpPr>
              <p:cNvPr id="33" name="直接连接符 74">
                <a:extLst>
                  <a:ext uri="{FF2B5EF4-FFF2-40B4-BE49-F238E27FC236}">
                    <a16:creationId xmlns:a16="http://schemas.microsoft.com/office/drawing/2014/main" id="{E7EF408C-76A9-6F4D-A144-CB0D723E5AD5}"/>
                  </a:ext>
                </a:extLst>
              </p:cNvPr>
              <p:cNvCxnSpPr>
                <a:cxnSpLocks/>
                <a:stCxn id="11" idx="3"/>
                <a:endCxn id="32" idx="1"/>
              </p:cNvCxnSpPr>
              <p:nvPr>
                <p:custDataLst>
                  <p:tags r:id="rId27"/>
                </p:custDataLst>
              </p:nvPr>
            </p:nvCxnSpPr>
            <p:spPr>
              <a:xfrm flipV="1">
                <a:off x="7979" y="4155"/>
                <a:ext cx="320" cy="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326" name="文本框 3">
              <a:extLst>
                <a:ext uri="{FF2B5EF4-FFF2-40B4-BE49-F238E27FC236}">
                  <a16:creationId xmlns:a16="http://schemas.microsoft.com/office/drawing/2014/main" id="{433021E0-AB3D-275E-781D-F4C145EA98BB}"/>
                </a:ext>
              </a:extLst>
            </p:cNvPr>
            <p:cNvSpPr txBox="1">
              <a:spLocks noChangeArrowheads="1"/>
            </p:cNvSpPr>
            <p:nvPr>
              <p:custDataLst>
                <p:tags r:id="rId1"/>
              </p:custDataLst>
            </p:nvPr>
          </p:nvSpPr>
          <p:spPr bwMode="auto">
            <a:xfrm>
              <a:off x="12100" y="3100"/>
              <a:ext cx="6400" cy="50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这是我们的老板和秘书的物理环境。只显示了与我们的邮件问题有关的方面，而不是整个物理布局，秘书在她自己的办公室有一台打印机。她与其他人共享一台</a:t>
              </a:r>
              <a:r>
                <a:rPr lang="zh-CN" altLang="zh-CN" sz="1600"/>
                <a:t>VAX。VAX</a:t>
              </a:r>
              <a:r>
                <a:rPr lang="zh-CN" altLang="en-US" sz="1600"/>
                <a:t>过载，速度很慢。老板与</a:t>
              </a:r>
              <a:r>
                <a:rPr lang="zh-CN" altLang="zh-CN" sz="1600"/>
                <a:t>VAX</a:t>
              </a:r>
              <a:r>
                <a:rPr lang="zh-CN" altLang="en-US" sz="1600"/>
                <a:t>没有连接</a:t>
              </a:r>
              <a:r>
                <a:rPr lang="en-US" altLang="zh-CN" sz="1600"/>
                <a:t>--</a:t>
              </a:r>
              <a:r>
                <a:rPr lang="zh-CN" altLang="en-US" sz="1600"/>
                <a:t>即使他的办公室里有一个终端，他也从未使用过，所以没有显示出来。</a:t>
              </a:r>
              <a:r>
                <a:rPr lang="zh-CN" altLang="zh-CN" sz="1600"/>
                <a:t>VAX</a:t>
              </a:r>
              <a:r>
                <a:rPr lang="zh-CN" altLang="en-US" sz="1600"/>
                <a:t>与远程站点的其他计算机联网。</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a:extLst>
              <a:ext uri="{FF2B5EF4-FFF2-40B4-BE49-F238E27FC236}">
                <a16:creationId xmlns:a16="http://schemas.microsoft.com/office/drawing/2014/main" id="{55224076-A7E3-5243-7EC8-06C9428A1619}"/>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工作建模</a:t>
            </a:r>
          </a:p>
        </p:txBody>
      </p:sp>
      <p:sp>
        <p:nvSpPr>
          <p:cNvPr id="57346" name="Rectangle 3">
            <a:extLst>
              <a:ext uri="{FF2B5EF4-FFF2-40B4-BE49-F238E27FC236}">
                <a16:creationId xmlns:a16="http://schemas.microsoft.com/office/drawing/2014/main" id="{30575F84-0BA9-294D-2DC7-BBC5FD044D1B}"/>
              </a:ext>
            </a:extLst>
          </p:cNvPr>
          <p:cNvSpPr>
            <a:spLocks noGrp="1"/>
          </p:cNvSpPr>
          <p:nvPr>
            <p:ph idx="1"/>
          </p:nvPr>
        </p:nvSpPr>
        <p:spPr/>
        <p:txBody>
          <a:bodyPr/>
          <a:lstStyle/>
          <a:p>
            <a:pPr eaLnBrk="1" hangingPunct="1"/>
            <a:r>
              <a:rPr lang="zh-CN" altLang="en-US"/>
              <a:t>物品模型</a:t>
            </a:r>
          </a:p>
          <a:p>
            <a:pPr lvl="1" eaLnBrk="1" hangingPunct="1"/>
            <a:r>
              <a:rPr lang="zh-CN" altLang="en-US"/>
              <a:t>表示用户在工作中所使用和创建的各种东西，如便条</a:t>
            </a:r>
          </a:p>
          <a:p>
            <a:pPr lvl="1" eaLnBrk="1" hangingPunct="1"/>
            <a:r>
              <a:rPr lang="zh-CN" altLang="en-US"/>
              <a:t>该模型有各种重要物品的图像组成，其上可作标注</a:t>
            </a:r>
          </a:p>
          <a:p>
            <a:pPr lvl="1" eaLnBrk="1" hangingPunct="1"/>
            <a:endParaRPr lang="en-US" altLang="zh-CN"/>
          </a:p>
        </p:txBody>
      </p:sp>
      <p:sp>
        <p:nvSpPr>
          <p:cNvPr id="57347" name="灯片编号占位符 3">
            <a:extLst>
              <a:ext uri="{FF2B5EF4-FFF2-40B4-BE49-F238E27FC236}">
                <a16:creationId xmlns:a16="http://schemas.microsoft.com/office/drawing/2014/main" id="{05B7EEFE-5389-0536-71DA-D87A98AA8D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544733E2-812E-4D80-A1E3-2AFA7BB4B585}"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42</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a:extLst>
              <a:ext uri="{FF2B5EF4-FFF2-40B4-BE49-F238E27FC236}">
                <a16:creationId xmlns:a16="http://schemas.microsoft.com/office/drawing/2014/main" id="{C48134A1-F784-BDED-A7DB-AF4713E8BCDD}"/>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合并工作模型</a:t>
            </a:r>
          </a:p>
        </p:txBody>
      </p:sp>
      <p:sp>
        <p:nvSpPr>
          <p:cNvPr id="58370" name="Rectangle 3">
            <a:extLst>
              <a:ext uri="{FF2B5EF4-FFF2-40B4-BE49-F238E27FC236}">
                <a16:creationId xmlns:a16="http://schemas.microsoft.com/office/drawing/2014/main" id="{E033C42B-88B4-B343-A239-BFED440DAAA0}"/>
              </a:ext>
            </a:extLst>
          </p:cNvPr>
          <p:cNvSpPr>
            <a:spLocks noGrp="1"/>
          </p:cNvSpPr>
          <p:nvPr>
            <p:ph idx="1"/>
          </p:nvPr>
        </p:nvSpPr>
        <p:spPr/>
        <p:txBody>
          <a:bodyPr/>
          <a:lstStyle/>
          <a:p>
            <a:pPr eaLnBrk="1" hangingPunct="1">
              <a:lnSpc>
                <a:spcPct val="80000"/>
              </a:lnSpc>
            </a:pPr>
            <a:r>
              <a:rPr lang="zh-CN" altLang="en-US" sz="2500"/>
              <a:t>将所产生的各组模型合并旨在获得对工作的全面理解</a:t>
            </a:r>
          </a:p>
          <a:p>
            <a:pPr lvl="1" eaLnBrk="1" hangingPunct="1">
              <a:lnSpc>
                <a:spcPct val="80000"/>
              </a:lnSpc>
            </a:pPr>
            <a:r>
              <a:rPr lang="zh-CN" altLang="en-US" sz="2200"/>
              <a:t>每个上下文质询都产生一个工作模型集合</a:t>
            </a:r>
          </a:p>
          <a:p>
            <a:pPr lvl="1" eaLnBrk="1" hangingPunct="1">
              <a:lnSpc>
                <a:spcPct val="80000"/>
              </a:lnSpc>
            </a:pPr>
            <a:r>
              <a:rPr lang="zh-CN" altLang="en-US" sz="2200"/>
              <a:t>每个工作模型都表示了一个具体工作实例的某个方面</a:t>
            </a:r>
          </a:p>
          <a:p>
            <a:pPr lvl="1" eaLnBrk="1" hangingPunct="1">
              <a:lnSpc>
                <a:spcPct val="80000"/>
              </a:lnSpc>
            </a:pPr>
            <a:r>
              <a:rPr lang="zh-CN" altLang="en-US" sz="2200"/>
              <a:t>为了建模工作的性质，需对具体实例建立一般的抽象表示</a:t>
            </a:r>
          </a:p>
          <a:p>
            <a:pPr lvl="1" eaLnBrk="1" hangingPunct="1">
              <a:lnSpc>
                <a:spcPct val="80000"/>
              </a:lnSpc>
            </a:pPr>
            <a:r>
              <a:rPr lang="zh-CN" altLang="en-US" sz="2200"/>
              <a:t>类似于合并亲和记录，合并模型也需根据关键特征来组织</a:t>
            </a:r>
          </a:p>
          <a:p>
            <a:pPr lvl="1" eaLnBrk="1" hangingPunct="1">
              <a:lnSpc>
                <a:spcPct val="80000"/>
              </a:lnSpc>
            </a:pPr>
            <a:r>
              <a:rPr lang="zh-CN" altLang="en-US" sz="2200"/>
              <a:t>工作流模型的主要特征在于进行协调通信的角色</a:t>
            </a:r>
          </a:p>
          <a:p>
            <a:pPr lvl="2" eaLnBrk="1" hangingPunct="1">
              <a:lnSpc>
                <a:spcPct val="80000"/>
              </a:lnSpc>
            </a:pPr>
            <a:r>
              <a:rPr lang="zh-CN" altLang="en-US" sz="1900"/>
              <a:t>对工作流模型进行合并旨在识别关键的角色</a:t>
            </a:r>
          </a:p>
          <a:p>
            <a:pPr lvl="1" eaLnBrk="1" hangingPunct="1">
              <a:lnSpc>
                <a:spcPct val="80000"/>
              </a:lnSpc>
            </a:pPr>
            <a:r>
              <a:rPr lang="zh-CN" altLang="en-US" sz="2200"/>
              <a:t>顺序模型的要点是用户的活动和步骤</a:t>
            </a:r>
          </a:p>
          <a:p>
            <a:pPr lvl="2" eaLnBrk="1" hangingPunct="1">
              <a:lnSpc>
                <a:spcPct val="80000"/>
              </a:lnSpc>
            </a:pPr>
            <a:r>
              <a:rPr lang="zh-CN" altLang="en-US" sz="1900"/>
              <a:t>合并后的模型描述了用户之间类似的任务和顺序</a:t>
            </a:r>
          </a:p>
          <a:p>
            <a:pPr lvl="2" eaLnBrk="1" hangingPunct="1">
              <a:lnSpc>
                <a:spcPct val="80000"/>
              </a:lnSpc>
            </a:pPr>
            <a:r>
              <a:rPr lang="zh-CN" altLang="en-US" sz="1900"/>
              <a:t>表示了待开发系统需要支持或取代的工作过程</a:t>
            </a:r>
          </a:p>
          <a:p>
            <a:pPr lvl="1" eaLnBrk="1" hangingPunct="1">
              <a:lnSpc>
                <a:spcPct val="80000"/>
              </a:lnSpc>
            </a:pPr>
            <a:r>
              <a:rPr lang="zh-CN" altLang="en-US" sz="2200"/>
              <a:t>合并后的制品模型体现了用户所采用的一般对象和操作</a:t>
            </a:r>
          </a:p>
        </p:txBody>
      </p:sp>
      <p:sp>
        <p:nvSpPr>
          <p:cNvPr id="58371" name="灯片编号占位符 3">
            <a:extLst>
              <a:ext uri="{FF2B5EF4-FFF2-40B4-BE49-F238E27FC236}">
                <a16:creationId xmlns:a16="http://schemas.microsoft.com/office/drawing/2014/main" id="{5FCD5846-022F-312D-7C85-42EE8EBFD8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46B67E4C-E6D8-46B4-8207-39FA8C948522}"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43</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a:extLst>
              <a:ext uri="{FF2B5EF4-FFF2-40B4-BE49-F238E27FC236}">
                <a16:creationId xmlns:a16="http://schemas.microsoft.com/office/drawing/2014/main" id="{1AF8764B-214E-64E8-AAA2-25403E5389E5}"/>
              </a:ext>
            </a:extLst>
          </p:cNvPr>
          <p:cNvSpPr>
            <a:spLocks noGrp="1" noChangeArrowheads="1"/>
          </p:cNvSpPr>
          <p:nvPr>
            <p:ph type="title"/>
          </p:nvPr>
        </p:nvSpPr>
        <p:spPr/>
        <p:txBody>
          <a:bodyPr/>
          <a:lstStyle/>
          <a:p>
            <a:pPr eaLnBrk="1" fontAlgn="auto" hangingPunct="1">
              <a:spcAft>
                <a:spcPts val="0"/>
              </a:spcAft>
              <a:defRPr/>
            </a:pPr>
            <a:r>
              <a:rPr lang="zh-CN" altLang="en-US">
                <a:solidFill>
                  <a:schemeClr val="tx2">
                    <a:satMod val="130000"/>
                  </a:schemeClr>
                </a:solidFill>
              </a:rPr>
              <a:t>合并工作模型</a:t>
            </a:r>
          </a:p>
        </p:txBody>
      </p:sp>
      <p:sp>
        <p:nvSpPr>
          <p:cNvPr id="59394" name="Rectangle 3">
            <a:extLst>
              <a:ext uri="{FF2B5EF4-FFF2-40B4-BE49-F238E27FC236}">
                <a16:creationId xmlns:a16="http://schemas.microsoft.com/office/drawing/2014/main" id="{97A7A9A3-0417-3E9E-F9CF-2A655997ACFA}"/>
              </a:ext>
            </a:extLst>
          </p:cNvPr>
          <p:cNvSpPr>
            <a:spLocks noGrp="1"/>
          </p:cNvSpPr>
          <p:nvPr>
            <p:ph idx="1"/>
          </p:nvPr>
        </p:nvSpPr>
        <p:spPr/>
        <p:txBody>
          <a:bodyPr/>
          <a:lstStyle/>
          <a:p>
            <a:pPr lvl="1" eaLnBrk="1" hangingPunct="1">
              <a:lnSpc>
                <a:spcPct val="90000"/>
              </a:lnSpc>
            </a:pPr>
            <a:r>
              <a:rPr lang="zh-CN" altLang="en-US"/>
              <a:t>物理模型的合并体现了物理空间上的一般性</a:t>
            </a:r>
          </a:p>
          <a:p>
            <a:pPr lvl="2" eaLnBrk="1" hangingPunct="1">
              <a:lnSpc>
                <a:spcPct val="90000"/>
              </a:lnSpc>
            </a:pPr>
            <a:r>
              <a:rPr lang="zh-CN" altLang="en-US"/>
              <a:t>例如一个机构在物理结构和布局上存在着许多共性</a:t>
            </a:r>
          </a:p>
          <a:p>
            <a:pPr lvl="1" eaLnBrk="1" hangingPunct="1">
              <a:lnSpc>
                <a:spcPct val="90000"/>
              </a:lnSpc>
            </a:pPr>
            <a:r>
              <a:rPr lang="zh-CN" altLang="en-US"/>
              <a:t>文化模型的合并可以用于表示机构内的共同影响和限制</a:t>
            </a:r>
          </a:p>
          <a:p>
            <a:pPr eaLnBrk="1" hangingPunct="1">
              <a:lnSpc>
                <a:spcPct val="90000"/>
              </a:lnSpc>
            </a:pPr>
            <a:r>
              <a:rPr lang="zh-CN" altLang="en-US"/>
              <a:t>对具体工作实例进行合并为设计者提供了上下文的抽象</a:t>
            </a:r>
          </a:p>
          <a:p>
            <a:pPr lvl="1" eaLnBrk="1" hangingPunct="1">
              <a:lnSpc>
                <a:spcPct val="90000"/>
              </a:lnSpc>
            </a:pPr>
            <a:r>
              <a:rPr lang="zh-CN" altLang="en-US"/>
              <a:t>帮助设计者理解任务执行的目标、实现目标的方法和结构</a:t>
            </a:r>
          </a:p>
          <a:p>
            <a:pPr lvl="1" eaLnBrk="1" hangingPunct="1">
              <a:lnSpc>
                <a:spcPct val="90000"/>
              </a:lnSpc>
            </a:pPr>
            <a:r>
              <a:rPr lang="zh-CN" altLang="en-US"/>
              <a:t>为建立系统需求提供了基础</a:t>
            </a:r>
          </a:p>
        </p:txBody>
      </p:sp>
      <p:sp>
        <p:nvSpPr>
          <p:cNvPr id="59395" name="灯片编号占位符 3">
            <a:extLst>
              <a:ext uri="{FF2B5EF4-FFF2-40B4-BE49-F238E27FC236}">
                <a16:creationId xmlns:a16="http://schemas.microsoft.com/office/drawing/2014/main" id="{BB72DA11-36D0-11A5-6FAD-35D3EB6463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CD435A00-AE07-4FF4-AC09-154D9D210BD9}"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44</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a:extLst>
              <a:ext uri="{FF2B5EF4-FFF2-40B4-BE49-F238E27FC236}">
                <a16:creationId xmlns:a16="http://schemas.microsoft.com/office/drawing/2014/main" id="{B176BF28-2D8A-971B-9585-A20EA2844468}"/>
              </a:ext>
            </a:extLst>
          </p:cNvPr>
          <p:cNvSpPr>
            <a:spLocks noGrp="1" noChangeArrowheads="1"/>
          </p:cNvSpPr>
          <p:nvPr>
            <p:ph type="title"/>
          </p:nvPr>
        </p:nvSpPr>
        <p:spPr/>
        <p:txBody>
          <a:bodyPr>
            <a:normAutofit fontScale="90000"/>
          </a:bodyPr>
          <a:lstStyle/>
          <a:p>
            <a:pPr eaLnBrk="1" hangingPunct="1">
              <a:defRPr/>
            </a:pPr>
            <a:r>
              <a:rPr lang="en-US" altLang="zh-CN" sz="3900">
                <a:effectLst>
                  <a:outerShdw blurRad="38100" dist="38100" dir="2700000" algn="tl">
                    <a:srgbClr val="C0C0C0"/>
                  </a:outerShdw>
                </a:effectLst>
              </a:rPr>
              <a:t>9.5 </a:t>
            </a:r>
            <a:r>
              <a:rPr lang="zh-CN" altLang="en-US" sz="3900">
                <a:effectLst>
                  <a:outerShdw blurRad="38100" dist="38100" dir="2700000" algn="tl">
                    <a:srgbClr val="C0C0C0"/>
                  </a:outerShdw>
                </a:effectLst>
              </a:rPr>
              <a:t>用户参与式设计（</a:t>
            </a:r>
            <a:r>
              <a:rPr lang="en-US" altLang="zh-CN" sz="3900">
                <a:effectLst>
                  <a:outerShdw blurRad="38100" dist="38100" dir="2700000" algn="tl">
                    <a:srgbClr val="C0C0C0"/>
                  </a:outerShdw>
                </a:effectLst>
              </a:rPr>
              <a:t>Participatory Design</a:t>
            </a:r>
            <a:r>
              <a:rPr lang="zh-CN" altLang="en-US" sz="3900">
                <a:effectLst>
                  <a:outerShdw blurRad="38100" dist="38100" dir="2700000" algn="tl">
                    <a:srgbClr val="C0C0C0"/>
                  </a:outerShdw>
                </a:effectLst>
              </a:rPr>
              <a:t>）</a:t>
            </a:r>
          </a:p>
        </p:txBody>
      </p:sp>
      <p:sp>
        <p:nvSpPr>
          <p:cNvPr id="60418" name="Rectangle 3">
            <a:extLst>
              <a:ext uri="{FF2B5EF4-FFF2-40B4-BE49-F238E27FC236}">
                <a16:creationId xmlns:a16="http://schemas.microsoft.com/office/drawing/2014/main" id="{61B6B3BD-4C56-5BC8-515F-BEE373A181FA}"/>
              </a:ext>
            </a:extLst>
          </p:cNvPr>
          <p:cNvSpPr>
            <a:spLocks noGrp="1"/>
          </p:cNvSpPr>
          <p:nvPr>
            <p:ph idx="1"/>
          </p:nvPr>
        </p:nvSpPr>
        <p:spPr>
          <a:xfrm>
            <a:off x="974725" y="1530350"/>
            <a:ext cx="7989888" cy="4419600"/>
          </a:xfrm>
        </p:spPr>
        <p:txBody>
          <a:bodyPr/>
          <a:lstStyle/>
          <a:p>
            <a:pPr eaLnBrk="1" hangingPunct="1">
              <a:lnSpc>
                <a:spcPct val="80000"/>
              </a:lnSpc>
            </a:pPr>
            <a:r>
              <a:rPr lang="zh-CN" altLang="en-US" sz="2500"/>
              <a:t>参与式设计是一种将用户作为设计组成员的开发方法</a:t>
            </a:r>
          </a:p>
          <a:p>
            <a:pPr lvl="1" eaLnBrk="1" hangingPunct="1">
              <a:lnSpc>
                <a:spcPct val="80000"/>
              </a:lnSpc>
            </a:pPr>
            <a:r>
              <a:rPr lang="zh-CN" altLang="en-US" sz="2200"/>
              <a:t>用户主动参与开发，与设计者合作设计产品</a:t>
            </a:r>
          </a:p>
          <a:p>
            <a:pPr eaLnBrk="1" hangingPunct="1">
              <a:lnSpc>
                <a:spcPct val="80000"/>
              </a:lnSpc>
            </a:pPr>
            <a:r>
              <a:rPr lang="zh-CN" altLang="en-US" sz="2500"/>
              <a:t>源于</a:t>
            </a:r>
            <a:r>
              <a:rPr lang="en-US" altLang="zh-CN" sz="2500"/>
              <a:t>Scandinavia</a:t>
            </a:r>
            <a:r>
              <a:rPr lang="zh-CN" altLang="en-US" sz="2500"/>
              <a:t>（</a:t>
            </a:r>
            <a:r>
              <a:rPr lang="en-US" altLang="zh-CN" sz="2500"/>
              <a:t>Sweden, Norway, Denmark, and Iceland</a:t>
            </a:r>
            <a:r>
              <a:rPr lang="zh-CN" altLang="en-US" sz="2500"/>
              <a:t>）</a:t>
            </a:r>
          </a:p>
          <a:p>
            <a:pPr lvl="1" eaLnBrk="1" hangingPunct="1">
              <a:lnSpc>
                <a:spcPct val="80000"/>
              </a:lnSpc>
            </a:pPr>
            <a:r>
              <a:rPr lang="zh-CN" altLang="en-US" sz="2200"/>
              <a:t>有两个起因</a:t>
            </a:r>
          </a:p>
          <a:p>
            <a:pPr lvl="2" eaLnBrk="1" hangingPunct="1">
              <a:lnSpc>
                <a:spcPct val="80000"/>
              </a:lnSpc>
            </a:pPr>
            <a:r>
              <a:rPr lang="zh-CN" altLang="en-US" sz="1900"/>
              <a:t> 人们希望就复杂系统的信息进行交流</a:t>
            </a:r>
          </a:p>
          <a:p>
            <a:pPr lvl="2" eaLnBrk="1" hangingPunct="1">
              <a:lnSpc>
                <a:spcPct val="80000"/>
              </a:lnSpc>
            </a:pPr>
            <a:r>
              <a:rPr lang="zh-CN" altLang="en-US" sz="1900"/>
              <a:t>工会运动使得员工对其工作的改变有了发言权</a:t>
            </a:r>
          </a:p>
          <a:p>
            <a:pPr eaLnBrk="1" hangingPunct="1">
              <a:lnSpc>
                <a:spcPct val="80000"/>
              </a:lnSpc>
            </a:pPr>
            <a:r>
              <a:rPr lang="zh-CN" altLang="en-US" sz="2500"/>
              <a:t>在</a:t>
            </a:r>
            <a:r>
              <a:rPr lang="en-US" altLang="zh-CN" sz="2500"/>
              <a:t>60’s-70’s</a:t>
            </a:r>
            <a:r>
              <a:rPr lang="zh-CN" altLang="en-US" sz="2500"/>
              <a:t>，曾有几个项目尝试参与式设计</a:t>
            </a:r>
          </a:p>
          <a:p>
            <a:pPr lvl="1" eaLnBrk="1" hangingPunct="1">
              <a:lnSpc>
                <a:spcPct val="80000"/>
              </a:lnSpc>
            </a:pPr>
            <a:r>
              <a:rPr lang="zh-CN" altLang="en-US" sz="2200"/>
              <a:t>这些项目关注于用户的工作，而不是简单的开发系统</a:t>
            </a:r>
          </a:p>
          <a:p>
            <a:pPr eaLnBrk="1" hangingPunct="1">
              <a:lnSpc>
                <a:spcPct val="80000"/>
              </a:lnSpc>
            </a:pPr>
            <a:r>
              <a:rPr lang="zh-CN" altLang="en-US" sz="2500"/>
              <a:t>用户参与设计决策并非易事</a:t>
            </a:r>
          </a:p>
          <a:p>
            <a:pPr lvl="1" eaLnBrk="1" hangingPunct="1">
              <a:lnSpc>
                <a:spcPct val="80000"/>
              </a:lnSpc>
            </a:pPr>
            <a:r>
              <a:rPr lang="zh-CN" altLang="en-US" sz="2200"/>
              <a:t>用户和设计者具有不同的背景、知识和经验</a:t>
            </a:r>
          </a:p>
          <a:p>
            <a:pPr lvl="1" eaLnBrk="1" hangingPunct="1">
              <a:lnSpc>
                <a:spcPct val="80000"/>
              </a:lnSpc>
            </a:pPr>
            <a:r>
              <a:rPr lang="zh-CN" altLang="en-US" sz="2200"/>
              <a:t>不易就工作和设计达成一个共享的理解</a:t>
            </a:r>
          </a:p>
        </p:txBody>
      </p:sp>
      <p:sp>
        <p:nvSpPr>
          <p:cNvPr id="60419" name="灯片编号占位符 3">
            <a:extLst>
              <a:ext uri="{FF2B5EF4-FFF2-40B4-BE49-F238E27FC236}">
                <a16:creationId xmlns:a16="http://schemas.microsoft.com/office/drawing/2014/main" id="{603B2CB7-E524-9450-9F80-5F7F75259D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0A0BE8B6-8A51-4D10-8213-A1551E816F51}"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45</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a:extLst>
              <a:ext uri="{FF2B5EF4-FFF2-40B4-BE49-F238E27FC236}">
                <a16:creationId xmlns:a16="http://schemas.microsoft.com/office/drawing/2014/main" id="{B7B5AAE0-FE75-935C-276E-29CE8EC84E58}"/>
              </a:ext>
            </a:extLst>
          </p:cNvPr>
          <p:cNvSpPr>
            <a:spLocks noGrp="1" noChangeArrowheads="1"/>
          </p:cNvSpPr>
          <p:nvPr>
            <p:ph type="title"/>
          </p:nvPr>
        </p:nvSpPr>
        <p:spPr/>
        <p:txBody>
          <a:bodyPr/>
          <a:lstStyle/>
          <a:p>
            <a:pPr eaLnBrk="1" hangingPunct="1">
              <a:defRPr/>
            </a:pPr>
            <a:r>
              <a:rPr lang="en-US" altLang="zh-CN">
                <a:effectLst>
                  <a:outerShdw blurRad="38100" dist="38100" dir="2700000" algn="tl">
                    <a:srgbClr val="C0C0C0"/>
                  </a:outerShdw>
                </a:effectLst>
              </a:rPr>
              <a:t>9.5 </a:t>
            </a:r>
            <a:r>
              <a:rPr lang="zh-CN" altLang="en-US">
                <a:effectLst>
                  <a:outerShdw blurRad="38100" dist="38100" dir="2700000" algn="tl">
                    <a:srgbClr val="C0C0C0"/>
                  </a:outerShdw>
                </a:effectLst>
              </a:rPr>
              <a:t>用户参与式设计</a:t>
            </a:r>
          </a:p>
        </p:txBody>
      </p:sp>
      <p:sp>
        <p:nvSpPr>
          <p:cNvPr id="61442" name="Rectangle 3">
            <a:extLst>
              <a:ext uri="{FF2B5EF4-FFF2-40B4-BE49-F238E27FC236}">
                <a16:creationId xmlns:a16="http://schemas.microsoft.com/office/drawing/2014/main" id="{39AD6840-2D77-FBBE-A639-B87D5489AC62}"/>
              </a:ext>
            </a:extLst>
          </p:cNvPr>
          <p:cNvSpPr>
            <a:spLocks noGrp="1"/>
          </p:cNvSpPr>
          <p:nvPr>
            <p:ph idx="1"/>
          </p:nvPr>
        </p:nvSpPr>
        <p:spPr>
          <a:xfrm>
            <a:off x="971550" y="1447800"/>
            <a:ext cx="7499350" cy="4800600"/>
          </a:xfrm>
        </p:spPr>
        <p:txBody>
          <a:bodyPr/>
          <a:lstStyle/>
          <a:p>
            <a:pPr lvl="1" eaLnBrk="1" hangingPunct="1"/>
            <a:r>
              <a:rPr lang="zh-CN" altLang="en-US"/>
              <a:t>如在一个排版工具设计中</a:t>
            </a:r>
          </a:p>
          <a:p>
            <a:pPr lvl="2" eaLnBrk="1" hangingPunct="1"/>
            <a:r>
              <a:rPr lang="zh-CN" altLang="en-US"/>
              <a:t>设计者详细解释了有关文本和图形处理的用户界面</a:t>
            </a:r>
          </a:p>
          <a:p>
            <a:pPr lvl="2" eaLnBrk="1" hangingPunct="1"/>
            <a:r>
              <a:rPr lang="zh-CN" altLang="en-US"/>
              <a:t>而出版商仍指出建议书未能指定排版指令</a:t>
            </a:r>
          </a:p>
          <a:p>
            <a:pPr lvl="2" eaLnBrk="1" hangingPunct="1"/>
            <a:r>
              <a:rPr lang="zh-CN" altLang="en-US"/>
              <a:t>事实上，设计者描述的是</a:t>
            </a:r>
            <a:r>
              <a:rPr lang="en-US" altLang="zh-CN"/>
              <a:t>WYSIWYG</a:t>
            </a:r>
            <a:r>
              <a:rPr lang="zh-CN" altLang="en-US"/>
              <a:t>系统，而出版商仅具有行编辑系统的知识</a:t>
            </a:r>
          </a:p>
          <a:p>
            <a:pPr lvl="1" eaLnBrk="1" hangingPunct="1"/>
            <a:r>
              <a:rPr lang="zh-CN" altLang="en-US"/>
              <a:t>又如一个邮局包裹分类系统的设计</a:t>
            </a:r>
          </a:p>
        </p:txBody>
      </p:sp>
      <p:sp>
        <p:nvSpPr>
          <p:cNvPr id="61443" name="灯片编号占位符 3">
            <a:extLst>
              <a:ext uri="{FF2B5EF4-FFF2-40B4-BE49-F238E27FC236}">
                <a16:creationId xmlns:a16="http://schemas.microsoft.com/office/drawing/2014/main" id="{F8860A8F-D10A-C533-13F0-14BCA00C61C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33BFF9CB-378F-4E7A-AFED-AD666BD56EFF}"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46</a:t>
            </a:fld>
            <a:endParaRPr lang="en-US" altLang="zh-CN" sz="1200">
              <a:solidFill>
                <a:srgbClr val="B5A788"/>
              </a:solidFill>
              <a:latin typeface="Times New Roman" panose="02020603050405020304" pitchFamily="18" charset="0"/>
              <a:ea typeface="宋体" panose="02010600030101010101" pitchFamily="2" charset="-122"/>
            </a:endParaRPr>
          </a:p>
        </p:txBody>
      </p:sp>
      <p:pic>
        <p:nvPicPr>
          <p:cNvPr id="61444" name="Picture 5">
            <a:extLst>
              <a:ext uri="{FF2B5EF4-FFF2-40B4-BE49-F238E27FC236}">
                <a16:creationId xmlns:a16="http://schemas.microsoft.com/office/drawing/2014/main" id="{1EF2DD19-21D6-88A4-B4B9-34A8D18DE3C7}"/>
              </a:ext>
            </a:extLst>
          </p:cNvPr>
          <p:cNvPicPr>
            <a:picLocks noChangeAspect="1" noChangeArrowheads="1"/>
          </p:cNvPicPr>
          <p:nvPr/>
        </p:nvPicPr>
        <p:blipFill>
          <a:blip r:embed="rId2">
            <a:lum bright="24000" contrast="36000"/>
            <a:extLst>
              <a:ext uri="{28A0092B-C50C-407E-A947-70E740481C1C}">
                <a14:useLocalDpi xmlns:a14="http://schemas.microsoft.com/office/drawing/2010/main" val="0"/>
              </a:ext>
            </a:extLst>
          </a:blip>
          <a:srcRect/>
          <a:stretch>
            <a:fillRect/>
          </a:stretch>
        </p:blipFill>
        <p:spPr bwMode="auto">
          <a:xfrm>
            <a:off x="1476375" y="3284538"/>
            <a:ext cx="5688013"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a:extLst>
              <a:ext uri="{FF2B5EF4-FFF2-40B4-BE49-F238E27FC236}">
                <a16:creationId xmlns:a16="http://schemas.microsoft.com/office/drawing/2014/main" id="{A3959CD0-7A2F-16B5-9BA7-702676244C10}"/>
              </a:ext>
            </a:extLst>
          </p:cNvPr>
          <p:cNvSpPr>
            <a:spLocks noGrp="1" noChangeArrowheads="1"/>
          </p:cNvSpPr>
          <p:nvPr>
            <p:ph type="title"/>
          </p:nvPr>
        </p:nvSpPr>
        <p:spPr/>
        <p:txBody>
          <a:bodyPr/>
          <a:lstStyle/>
          <a:p>
            <a:pPr eaLnBrk="1" hangingPunct="1">
              <a:defRPr/>
            </a:pPr>
            <a:r>
              <a:rPr lang="en-US" altLang="zh-CN">
                <a:effectLst>
                  <a:outerShdw blurRad="38100" dist="38100" dir="2700000" algn="tl">
                    <a:srgbClr val="C0C0C0"/>
                  </a:outerShdw>
                </a:effectLst>
              </a:rPr>
              <a:t>9.5 </a:t>
            </a:r>
            <a:r>
              <a:rPr lang="zh-CN" altLang="en-US">
                <a:effectLst>
                  <a:outerShdw blurRad="38100" dist="38100" dir="2700000" algn="tl">
                    <a:srgbClr val="C0C0C0"/>
                  </a:outerShdw>
                </a:effectLst>
              </a:rPr>
              <a:t>用户参与式设计</a:t>
            </a:r>
          </a:p>
        </p:txBody>
      </p:sp>
      <p:sp>
        <p:nvSpPr>
          <p:cNvPr id="62466" name="Rectangle 3">
            <a:extLst>
              <a:ext uri="{FF2B5EF4-FFF2-40B4-BE49-F238E27FC236}">
                <a16:creationId xmlns:a16="http://schemas.microsoft.com/office/drawing/2014/main" id="{2C88C5C7-0E07-2919-620A-EC1DA8ACE0CD}"/>
              </a:ext>
            </a:extLst>
          </p:cNvPr>
          <p:cNvSpPr>
            <a:spLocks noGrp="1"/>
          </p:cNvSpPr>
          <p:nvPr>
            <p:ph idx="1"/>
          </p:nvPr>
        </p:nvSpPr>
        <p:spPr>
          <a:xfrm>
            <a:off x="971550" y="1447800"/>
            <a:ext cx="7499350" cy="4800600"/>
          </a:xfrm>
        </p:spPr>
        <p:txBody>
          <a:bodyPr/>
          <a:lstStyle/>
          <a:p>
            <a:pPr eaLnBrk="1" hangingPunct="1"/>
            <a:r>
              <a:rPr lang="zh-CN" altLang="en-US"/>
              <a:t>有必要建立待开发系统的物理原型</a:t>
            </a:r>
          </a:p>
          <a:p>
            <a:pPr lvl="1" eaLnBrk="1" hangingPunct="1"/>
            <a:r>
              <a:rPr lang="zh-CN" altLang="en-US"/>
              <a:t>如用户可以使用纸质模型来模拟他们的典型任务</a:t>
            </a:r>
          </a:p>
          <a:p>
            <a:pPr lvl="1" eaLnBrk="1" hangingPunct="1"/>
            <a:r>
              <a:rPr lang="zh-CN" altLang="en-US"/>
              <a:t>可以揭示用户的需要和建议的实际设计之间的分歧</a:t>
            </a:r>
          </a:p>
          <a:p>
            <a:pPr lvl="1" eaLnBrk="1" hangingPunct="1"/>
            <a:r>
              <a:rPr lang="zh-CN" altLang="en-US"/>
              <a:t>有效地增进用户和设计者之间的相互理解</a:t>
            </a:r>
          </a:p>
          <a:p>
            <a:pPr lvl="1" eaLnBrk="1" hangingPunct="1"/>
            <a:endParaRPr lang="zh-CN" altLang="en-US"/>
          </a:p>
          <a:p>
            <a:pPr lvl="1" eaLnBrk="1" hangingPunct="1"/>
            <a:endParaRPr lang="en-US" altLang="zh-CN"/>
          </a:p>
        </p:txBody>
      </p:sp>
      <p:sp>
        <p:nvSpPr>
          <p:cNvPr id="62467" name="灯片编号占位符 3">
            <a:extLst>
              <a:ext uri="{FF2B5EF4-FFF2-40B4-BE49-F238E27FC236}">
                <a16:creationId xmlns:a16="http://schemas.microsoft.com/office/drawing/2014/main" id="{DE5724DE-5542-F2D3-53A8-9423284394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726C98E8-5AC1-40FA-A605-D73D57CFB0C5}"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47</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a:extLst>
              <a:ext uri="{FF2B5EF4-FFF2-40B4-BE49-F238E27FC236}">
                <a16:creationId xmlns:a16="http://schemas.microsoft.com/office/drawing/2014/main" id="{68157CE5-21EF-7991-0E8C-833B580B31F2}"/>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9.5.1 PICTIVE</a:t>
            </a:r>
          </a:p>
        </p:txBody>
      </p:sp>
      <p:sp>
        <p:nvSpPr>
          <p:cNvPr id="63490" name="Rectangle 3">
            <a:extLst>
              <a:ext uri="{FF2B5EF4-FFF2-40B4-BE49-F238E27FC236}">
                <a16:creationId xmlns:a16="http://schemas.microsoft.com/office/drawing/2014/main" id="{62CE2950-F787-EDC0-0041-55D6129B66DF}"/>
              </a:ext>
            </a:extLst>
          </p:cNvPr>
          <p:cNvSpPr>
            <a:spLocks noGrp="1"/>
          </p:cNvSpPr>
          <p:nvPr>
            <p:ph idx="1"/>
          </p:nvPr>
        </p:nvSpPr>
        <p:spPr>
          <a:xfrm>
            <a:off x="971550" y="1447800"/>
            <a:ext cx="7499350" cy="4800600"/>
          </a:xfrm>
        </p:spPr>
        <p:txBody>
          <a:bodyPr/>
          <a:lstStyle/>
          <a:p>
            <a:pPr eaLnBrk="1" hangingPunct="1">
              <a:lnSpc>
                <a:spcPct val="80000"/>
              </a:lnSpc>
            </a:pPr>
            <a:r>
              <a:rPr lang="en-US" altLang="zh-CN" sz="3000"/>
              <a:t>Plastic Interface for Collaborative Technology Initiatives through Video Exploration</a:t>
            </a:r>
          </a:p>
          <a:p>
            <a:pPr lvl="1" eaLnBrk="1" hangingPunct="1">
              <a:lnSpc>
                <a:spcPct val="80000"/>
              </a:lnSpc>
            </a:pPr>
            <a:r>
              <a:rPr lang="zh-CN" altLang="en-US" sz="2600"/>
              <a:t>开发此项技术的目的在于两个方面：</a:t>
            </a:r>
          </a:p>
          <a:p>
            <a:pPr lvl="2" eaLnBrk="1" hangingPunct="1">
              <a:lnSpc>
                <a:spcPct val="80000"/>
              </a:lnSpc>
            </a:pPr>
            <a:r>
              <a:rPr lang="zh-CN" altLang="en-US" sz="2200"/>
              <a:t>使得用户能够参与设计过程</a:t>
            </a:r>
          </a:p>
          <a:p>
            <a:pPr lvl="2" eaLnBrk="1" hangingPunct="1">
              <a:lnSpc>
                <a:spcPct val="80000"/>
              </a:lnSpc>
            </a:pPr>
            <a:r>
              <a:rPr lang="zh-CN" altLang="en-US" sz="2200"/>
              <a:t>改进设计过程的知识获取过程</a:t>
            </a:r>
          </a:p>
          <a:p>
            <a:pPr lvl="1" eaLnBrk="1" hangingPunct="1">
              <a:lnSpc>
                <a:spcPct val="80000"/>
              </a:lnSpc>
            </a:pPr>
            <a:r>
              <a:rPr lang="zh-CN" altLang="en-US" sz="2600"/>
              <a:t>所使用的材料包括</a:t>
            </a:r>
          </a:p>
          <a:p>
            <a:pPr lvl="2" eaLnBrk="1" hangingPunct="1">
              <a:lnSpc>
                <a:spcPct val="80000"/>
              </a:lnSpc>
            </a:pPr>
            <a:r>
              <a:rPr lang="zh-CN" altLang="en-US" sz="2200"/>
              <a:t>低保真的办公室用品（如粘性便笺、纸、笔等）</a:t>
            </a:r>
          </a:p>
          <a:p>
            <a:pPr lvl="2" eaLnBrk="1" hangingPunct="1">
              <a:lnSpc>
                <a:spcPct val="80000"/>
              </a:lnSpc>
            </a:pPr>
            <a:r>
              <a:rPr lang="zh-CN" altLang="en-US" sz="2200"/>
              <a:t>用于屏幕和窗口布局的塑料构件</a:t>
            </a:r>
          </a:p>
          <a:p>
            <a:pPr lvl="1" eaLnBrk="1" hangingPunct="1">
              <a:lnSpc>
                <a:spcPct val="80000"/>
              </a:lnSpc>
            </a:pPr>
            <a:r>
              <a:rPr lang="zh-CN" altLang="en-US" sz="2600"/>
              <a:t>所需要的设备包括</a:t>
            </a:r>
          </a:p>
          <a:p>
            <a:pPr lvl="2" eaLnBrk="1" hangingPunct="1">
              <a:lnSpc>
                <a:spcPct val="80000"/>
              </a:lnSpc>
            </a:pPr>
            <a:r>
              <a:rPr lang="zh-CN" altLang="en-US" sz="2200"/>
              <a:t>用户和设计者共享的设计台面（如办公桌面）</a:t>
            </a:r>
          </a:p>
          <a:p>
            <a:pPr lvl="2" eaLnBrk="1" hangingPunct="1">
              <a:lnSpc>
                <a:spcPct val="80000"/>
              </a:lnSpc>
            </a:pPr>
            <a:r>
              <a:rPr lang="zh-CN" altLang="en-US" sz="2200"/>
              <a:t>用于记录设计过程的视频摄像设备</a:t>
            </a:r>
          </a:p>
        </p:txBody>
      </p:sp>
      <p:sp>
        <p:nvSpPr>
          <p:cNvPr id="63491" name="灯片编号占位符 3">
            <a:extLst>
              <a:ext uri="{FF2B5EF4-FFF2-40B4-BE49-F238E27FC236}">
                <a16:creationId xmlns:a16="http://schemas.microsoft.com/office/drawing/2014/main" id="{9F619F60-45BC-A05A-ED70-E5C293FCB2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5AA41D8A-29A9-4B80-A36E-C6248D239AA7}"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48</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a:extLst>
              <a:ext uri="{FF2B5EF4-FFF2-40B4-BE49-F238E27FC236}">
                <a16:creationId xmlns:a16="http://schemas.microsoft.com/office/drawing/2014/main" id="{A29726A0-3AD1-1913-2633-A824F3D5FD7D}"/>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9.5.1 PICTIVE</a:t>
            </a:r>
          </a:p>
        </p:txBody>
      </p:sp>
      <p:sp>
        <p:nvSpPr>
          <p:cNvPr id="64514" name="灯片编号占位符 3">
            <a:extLst>
              <a:ext uri="{FF2B5EF4-FFF2-40B4-BE49-F238E27FC236}">
                <a16:creationId xmlns:a16="http://schemas.microsoft.com/office/drawing/2014/main" id="{7B8A8308-3B1B-029B-5259-8BF590689F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E6C830BA-848D-4F67-8789-916089DF29BE}"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49</a:t>
            </a:fld>
            <a:endParaRPr lang="en-US" altLang="zh-CN" sz="1200">
              <a:solidFill>
                <a:srgbClr val="B5A788"/>
              </a:solidFill>
              <a:latin typeface="Times New Roman" panose="02020603050405020304" pitchFamily="18" charset="0"/>
              <a:ea typeface="宋体" panose="02010600030101010101" pitchFamily="2" charset="-122"/>
            </a:endParaRPr>
          </a:p>
        </p:txBody>
      </p:sp>
      <p:grpSp>
        <p:nvGrpSpPr>
          <p:cNvPr id="64515" name="组合 2">
            <a:extLst>
              <a:ext uri="{FF2B5EF4-FFF2-40B4-BE49-F238E27FC236}">
                <a16:creationId xmlns:a16="http://schemas.microsoft.com/office/drawing/2014/main" id="{EBA94B3A-9DB2-3A7E-E23A-079F6D04C1D9}"/>
              </a:ext>
            </a:extLst>
          </p:cNvPr>
          <p:cNvGrpSpPr>
            <a:grpSpLocks/>
          </p:cNvGrpSpPr>
          <p:nvPr/>
        </p:nvGrpSpPr>
        <p:grpSpPr bwMode="auto">
          <a:xfrm>
            <a:off x="1206500" y="1989138"/>
            <a:ext cx="7635875" cy="3319462"/>
            <a:chOff x="2368" y="2174"/>
            <a:chExt cx="15315" cy="6710"/>
          </a:xfrm>
        </p:grpSpPr>
        <p:pic>
          <p:nvPicPr>
            <p:cNvPr id="64516" name="图片 3" descr="年轻夫妇吃着日本菜面带微笑">
              <a:extLst>
                <a:ext uri="{FF2B5EF4-FFF2-40B4-BE49-F238E27FC236}">
                  <a16:creationId xmlns:a16="http://schemas.microsoft.com/office/drawing/2014/main" id="{424F8318-1BC4-1C50-7330-1E2141A5C18B}"/>
                </a:ext>
              </a:extLst>
            </p:cNvPr>
            <p:cNvPicPr>
              <a:picLocks noChangeAspect="1" noChangeArrowheads="1"/>
            </p:cNvPicPr>
            <p:nvPr>
              <p:custDataLst>
                <p:tags r:id="rId1"/>
              </p:custDataLst>
            </p:nvPr>
          </p:nvPicPr>
          <p:blipFill>
            <a:blip r:embed="rId52">
              <a:extLst>
                <a:ext uri="{28A0092B-C50C-407E-A947-70E740481C1C}">
                  <a14:useLocalDpi xmlns:a14="http://schemas.microsoft.com/office/drawing/2010/main" val="0"/>
                </a:ext>
              </a:extLst>
            </a:blip>
            <a:srcRect/>
            <a:stretch>
              <a:fillRect/>
            </a:stretch>
          </p:blipFill>
          <p:spPr bwMode="auto">
            <a:xfrm flipH="1">
              <a:off x="10933" y="3488"/>
              <a:ext cx="3888" cy="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640D0EB-CCD6-E5A4-A6FE-49D378910C94}"/>
                </a:ext>
              </a:extLst>
            </p:cNvPr>
            <p:cNvSpPr/>
            <p:nvPr>
              <p:custDataLst>
                <p:tags r:id="rId2"/>
              </p:custDataLst>
            </p:nvPr>
          </p:nvSpPr>
          <p:spPr>
            <a:xfrm>
              <a:off x="2441" y="2752"/>
              <a:ext cx="796" cy="9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a:extLst>
                <a:ext uri="{FF2B5EF4-FFF2-40B4-BE49-F238E27FC236}">
                  <a16:creationId xmlns:a16="http://schemas.microsoft.com/office/drawing/2014/main" id="{75CADD12-0CF5-C067-7140-59A608814BB6}"/>
                </a:ext>
              </a:extLst>
            </p:cNvPr>
            <p:cNvSpPr/>
            <p:nvPr>
              <p:custDataLst>
                <p:tags r:id="rId3"/>
              </p:custDataLst>
            </p:nvPr>
          </p:nvSpPr>
          <p:spPr>
            <a:xfrm>
              <a:off x="3352" y="2752"/>
              <a:ext cx="793" cy="90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B8CF98CC-89F7-96F5-801F-585E79838696}"/>
                </a:ext>
              </a:extLst>
            </p:cNvPr>
            <p:cNvSpPr/>
            <p:nvPr>
              <p:custDataLst>
                <p:tags r:id="rId4"/>
              </p:custDataLst>
            </p:nvPr>
          </p:nvSpPr>
          <p:spPr>
            <a:xfrm>
              <a:off x="4259" y="2752"/>
              <a:ext cx="796" cy="90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id="{6FBD9719-A165-08A4-EF9E-97A4A7B8F144}"/>
                </a:ext>
              </a:extLst>
            </p:cNvPr>
            <p:cNvSpPr/>
            <p:nvPr>
              <p:custDataLst>
                <p:tags r:id="rId5"/>
              </p:custDataLst>
            </p:nvPr>
          </p:nvSpPr>
          <p:spPr>
            <a:xfrm>
              <a:off x="4801" y="3833"/>
              <a:ext cx="3365" cy="18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tx1"/>
                  </a:solidFill>
                </a:rPr>
                <a:t>共享设计表面</a:t>
              </a:r>
            </a:p>
          </p:txBody>
        </p:sp>
        <p:sp>
          <p:nvSpPr>
            <p:cNvPr id="64521" name="文本框 8">
              <a:extLst>
                <a:ext uri="{FF2B5EF4-FFF2-40B4-BE49-F238E27FC236}">
                  <a16:creationId xmlns:a16="http://schemas.microsoft.com/office/drawing/2014/main" id="{9766AFB2-0AE3-BBB0-742F-23442EFB1016}"/>
                </a:ext>
              </a:extLst>
            </p:cNvPr>
            <p:cNvSpPr txBox="1">
              <a:spLocks noChangeArrowheads="1"/>
            </p:cNvSpPr>
            <p:nvPr>
              <p:custDataLst>
                <p:tags r:id="rId6"/>
              </p:custDataLst>
            </p:nvPr>
          </p:nvSpPr>
          <p:spPr bwMode="auto">
            <a:xfrm>
              <a:off x="5108" y="2944"/>
              <a:ext cx="1435"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b="1"/>
                <a:t>后记</a:t>
              </a:r>
            </a:p>
          </p:txBody>
        </p:sp>
        <p:sp>
          <p:nvSpPr>
            <p:cNvPr id="64522" name="文本框 9">
              <a:extLst>
                <a:ext uri="{FF2B5EF4-FFF2-40B4-BE49-F238E27FC236}">
                  <a16:creationId xmlns:a16="http://schemas.microsoft.com/office/drawing/2014/main" id="{AC828701-1302-517C-6B94-38B7C635389A}"/>
                </a:ext>
              </a:extLst>
            </p:cNvPr>
            <p:cNvSpPr txBox="1">
              <a:spLocks noChangeArrowheads="1"/>
            </p:cNvSpPr>
            <p:nvPr>
              <p:custDataLst>
                <p:tags r:id="rId7"/>
              </p:custDataLst>
            </p:nvPr>
          </p:nvSpPr>
          <p:spPr bwMode="auto">
            <a:xfrm>
              <a:off x="7936" y="2482"/>
              <a:ext cx="2303"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t>塑料 </a:t>
              </a:r>
              <a:r>
                <a:rPr lang="en-US" altLang="zh-CN" sz="1200"/>
                <a:t>"</a:t>
              </a:r>
              <a:r>
                <a:rPr lang="zh-CN" altLang="en-US" sz="1200"/>
                <a:t>图标</a:t>
              </a:r>
              <a:r>
                <a:rPr lang="zh-CN" altLang="zh-CN" sz="1200"/>
                <a:t>"</a:t>
              </a:r>
              <a:endParaRPr lang="zh-CN" altLang="en-US" sz="1200"/>
            </a:p>
          </p:txBody>
        </p:sp>
        <p:grpSp>
          <p:nvGrpSpPr>
            <p:cNvPr id="64523" name="组合 10">
              <a:extLst>
                <a:ext uri="{FF2B5EF4-FFF2-40B4-BE49-F238E27FC236}">
                  <a16:creationId xmlns:a16="http://schemas.microsoft.com/office/drawing/2014/main" id="{CE4BB346-7619-9778-C587-30D5657E801B}"/>
                </a:ext>
              </a:extLst>
            </p:cNvPr>
            <p:cNvGrpSpPr>
              <a:grpSpLocks/>
            </p:cNvGrpSpPr>
            <p:nvPr/>
          </p:nvGrpSpPr>
          <p:grpSpPr bwMode="auto">
            <a:xfrm>
              <a:off x="2368" y="3977"/>
              <a:ext cx="2242" cy="1532"/>
              <a:chOff x="-68" y="3977"/>
              <a:chExt cx="2242" cy="1532"/>
            </a:xfrm>
          </p:grpSpPr>
          <p:grpSp>
            <p:nvGrpSpPr>
              <p:cNvPr id="64572" name="组合 61">
                <a:extLst>
                  <a:ext uri="{FF2B5EF4-FFF2-40B4-BE49-F238E27FC236}">
                    <a16:creationId xmlns:a16="http://schemas.microsoft.com/office/drawing/2014/main" id="{A2AE6685-2940-56B3-AD2C-E365C0158B3B}"/>
                  </a:ext>
                </a:extLst>
              </p:cNvPr>
              <p:cNvGrpSpPr>
                <a:grpSpLocks/>
              </p:cNvGrpSpPr>
              <p:nvPr/>
            </p:nvGrpSpPr>
            <p:grpSpPr bwMode="auto">
              <a:xfrm>
                <a:off x="-68" y="3977"/>
                <a:ext cx="2242" cy="1532"/>
                <a:chOff x="1981" y="3977"/>
                <a:chExt cx="2242" cy="1532"/>
              </a:xfrm>
            </p:grpSpPr>
            <p:grpSp>
              <p:nvGrpSpPr>
                <p:cNvPr id="64574" name="组合 64511">
                  <a:extLst>
                    <a:ext uri="{FF2B5EF4-FFF2-40B4-BE49-F238E27FC236}">
                      <a16:creationId xmlns:a16="http://schemas.microsoft.com/office/drawing/2014/main" id="{14569336-6ED3-6426-F986-4DEFC551E16C}"/>
                    </a:ext>
                  </a:extLst>
                </p:cNvPr>
                <p:cNvGrpSpPr>
                  <a:grpSpLocks/>
                </p:cNvGrpSpPr>
                <p:nvPr/>
              </p:nvGrpSpPr>
              <p:grpSpPr bwMode="auto">
                <a:xfrm>
                  <a:off x="2367" y="3977"/>
                  <a:ext cx="1856" cy="1532"/>
                  <a:chOff x="2365" y="3977"/>
                  <a:chExt cx="1856" cy="1532"/>
                </a:xfrm>
              </p:grpSpPr>
              <p:sp>
                <p:nvSpPr>
                  <p:cNvPr id="2" name="圆角矩形 64520">
                    <a:extLst>
                      <a:ext uri="{FF2B5EF4-FFF2-40B4-BE49-F238E27FC236}">
                        <a16:creationId xmlns:a16="http://schemas.microsoft.com/office/drawing/2014/main" id="{E77F2876-008E-BD1E-5D08-1DC3A2DAED42}"/>
                      </a:ext>
                    </a:extLst>
                  </p:cNvPr>
                  <p:cNvSpPr/>
                  <p:nvPr>
                    <p:custDataLst>
                      <p:tags r:id="rId49"/>
                    </p:custDataLst>
                  </p:nvPr>
                </p:nvSpPr>
                <p:spPr>
                  <a:xfrm>
                    <a:off x="2364" y="3977"/>
                    <a:ext cx="1856" cy="153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圆角矩形 64521">
                    <a:extLst>
                      <a:ext uri="{FF2B5EF4-FFF2-40B4-BE49-F238E27FC236}">
                        <a16:creationId xmlns:a16="http://schemas.microsoft.com/office/drawing/2014/main" id="{47F8AA68-73F1-EFD2-1F22-5DA5E6F18C07}"/>
                      </a:ext>
                    </a:extLst>
                  </p:cNvPr>
                  <p:cNvSpPr/>
                  <p:nvPr>
                    <p:custDataLst>
                      <p:tags r:id="rId50"/>
                    </p:custDataLst>
                  </p:nvPr>
                </p:nvSpPr>
                <p:spPr>
                  <a:xfrm>
                    <a:off x="2428" y="3977"/>
                    <a:ext cx="1681" cy="176"/>
                  </a:xfrm>
                  <a:prstGeom prst="roundRect">
                    <a:avLst>
                      <a:gd name="adj" fmla="val 5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64575" name="组合 64512">
                  <a:extLst>
                    <a:ext uri="{FF2B5EF4-FFF2-40B4-BE49-F238E27FC236}">
                      <a16:creationId xmlns:a16="http://schemas.microsoft.com/office/drawing/2014/main" id="{4A230025-7A9B-3545-0DED-361998A135F9}"/>
                    </a:ext>
                  </a:extLst>
                </p:cNvPr>
                <p:cNvGrpSpPr>
                  <a:grpSpLocks/>
                </p:cNvGrpSpPr>
                <p:nvPr/>
              </p:nvGrpSpPr>
              <p:grpSpPr bwMode="auto">
                <a:xfrm>
                  <a:off x="2174" y="3977"/>
                  <a:ext cx="1856" cy="1532"/>
                  <a:chOff x="2365" y="3977"/>
                  <a:chExt cx="1856" cy="1532"/>
                </a:xfrm>
              </p:grpSpPr>
              <p:sp>
                <p:nvSpPr>
                  <p:cNvPr id="64519" name="圆角矩形 64518">
                    <a:extLst>
                      <a:ext uri="{FF2B5EF4-FFF2-40B4-BE49-F238E27FC236}">
                        <a16:creationId xmlns:a16="http://schemas.microsoft.com/office/drawing/2014/main" id="{3B1F24C5-A859-7F2F-D60E-DA2200A51E86}"/>
                      </a:ext>
                    </a:extLst>
                  </p:cNvPr>
                  <p:cNvSpPr/>
                  <p:nvPr>
                    <p:custDataLst>
                      <p:tags r:id="rId47"/>
                    </p:custDataLst>
                  </p:nvPr>
                </p:nvSpPr>
                <p:spPr>
                  <a:xfrm>
                    <a:off x="2366" y="3977"/>
                    <a:ext cx="1850" cy="153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520" name="圆角矩形 64519">
                    <a:extLst>
                      <a:ext uri="{FF2B5EF4-FFF2-40B4-BE49-F238E27FC236}">
                        <a16:creationId xmlns:a16="http://schemas.microsoft.com/office/drawing/2014/main" id="{2324A437-698F-15E4-EAA2-CF36C5BB3CFD}"/>
                      </a:ext>
                    </a:extLst>
                  </p:cNvPr>
                  <p:cNvSpPr/>
                  <p:nvPr>
                    <p:custDataLst>
                      <p:tags r:id="rId48"/>
                    </p:custDataLst>
                  </p:nvPr>
                </p:nvSpPr>
                <p:spPr>
                  <a:xfrm>
                    <a:off x="2430" y="3977"/>
                    <a:ext cx="1678" cy="176"/>
                  </a:xfrm>
                  <a:prstGeom prst="roundRect">
                    <a:avLst>
                      <a:gd name="adj" fmla="val 5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 name="组合 64515">
                  <a:extLst>
                    <a:ext uri="{FF2B5EF4-FFF2-40B4-BE49-F238E27FC236}">
                      <a16:creationId xmlns:a16="http://schemas.microsoft.com/office/drawing/2014/main" id="{39441490-7C45-9ED2-E428-90591E87038C}"/>
                    </a:ext>
                  </a:extLst>
                </p:cNvPr>
                <p:cNvGrpSpPr/>
                <p:nvPr/>
              </p:nvGrpSpPr>
              <p:grpSpPr>
                <a:xfrm>
                  <a:off x="1981" y="3977"/>
                  <a:ext cx="1856" cy="1532"/>
                  <a:chOff x="2365" y="3977"/>
                  <a:chExt cx="1856" cy="1532"/>
                </a:xfrm>
                <a:solidFill>
                  <a:schemeClr val="bg1"/>
                </a:solidFill>
              </p:grpSpPr>
              <p:sp>
                <p:nvSpPr>
                  <p:cNvPr id="64517" name="圆角矩形 64516">
                    <a:extLst>
                      <a:ext uri="{FF2B5EF4-FFF2-40B4-BE49-F238E27FC236}">
                        <a16:creationId xmlns:a16="http://schemas.microsoft.com/office/drawing/2014/main" id="{6691B40E-3F6E-E0C9-F69C-BF1E135C8B2E}"/>
                      </a:ext>
                    </a:extLst>
                  </p:cNvPr>
                  <p:cNvSpPr/>
                  <p:nvPr/>
                </p:nvSpPr>
                <p:spPr>
                  <a:xfrm>
                    <a:off x="2365" y="3977"/>
                    <a:ext cx="1856" cy="1532"/>
                  </a:xfrm>
                  <a:prstGeom prst="round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518" name="圆角矩形 64517">
                    <a:extLst>
                      <a:ext uri="{FF2B5EF4-FFF2-40B4-BE49-F238E27FC236}">
                        <a16:creationId xmlns:a16="http://schemas.microsoft.com/office/drawing/2014/main" id="{AA78EDD9-DA5A-63BC-D10E-CF42663BDAE9}"/>
                      </a:ext>
                    </a:extLst>
                  </p:cNvPr>
                  <p:cNvSpPr/>
                  <p:nvPr/>
                </p:nvSpPr>
                <p:spPr>
                  <a:xfrm>
                    <a:off x="2429" y="3977"/>
                    <a:ext cx="1679" cy="177"/>
                  </a:xfrm>
                  <a:prstGeom prst="roundRect">
                    <a:avLst>
                      <a:gd name="adj" fmla="val 50000"/>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sp>
            <p:nvSpPr>
              <p:cNvPr id="63" name="圆角矩形 62">
                <a:extLst>
                  <a:ext uri="{FF2B5EF4-FFF2-40B4-BE49-F238E27FC236}">
                    <a16:creationId xmlns:a16="http://schemas.microsoft.com/office/drawing/2014/main" id="{E3F6CCFE-3056-5CEA-862F-6B7E531D2B82}"/>
                  </a:ext>
                </a:extLst>
              </p:cNvPr>
              <p:cNvSpPr/>
              <p:nvPr>
                <p:custDataLst>
                  <p:tags r:id="rId46"/>
                </p:custDataLst>
              </p:nvPr>
            </p:nvSpPr>
            <p:spPr>
              <a:xfrm>
                <a:off x="-4" y="4176"/>
                <a:ext cx="127" cy="1223"/>
              </a:xfrm>
              <a:prstGeom prst="roundRect">
                <a:avLst>
                  <a:gd name="adj"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4524" name="文本框 11">
              <a:extLst>
                <a:ext uri="{FF2B5EF4-FFF2-40B4-BE49-F238E27FC236}">
                  <a16:creationId xmlns:a16="http://schemas.microsoft.com/office/drawing/2014/main" id="{39126034-F5E3-86C2-D62E-9DCCAD8D2764}"/>
                </a:ext>
              </a:extLst>
            </p:cNvPr>
            <p:cNvSpPr txBox="1">
              <a:spLocks noChangeArrowheads="1"/>
            </p:cNvSpPr>
            <p:nvPr>
              <p:custDataLst>
                <p:tags r:id="rId8"/>
              </p:custDataLst>
            </p:nvPr>
          </p:nvSpPr>
          <p:spPr bwMode="auto">
            <a:xfrm>
              <a:off x="2368" y="5672"/>
              <a:ext cx="2242"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t>弹出窗口</a:t>
              </a:r>
            </a:p>
          </p:txBody>
        </p:sp>
        <p:sp>
          <p:nvSpPr>
            <p:cNvPr id="64525" name="文本框 12">
              <a:extLst>
                <a:ext uri="{FF2B5EF4-FFF2-40B4-BE49-F238E27FC236}">
                  <a16:creationId xmlns:a16="http://schemas.microsoft.com/office/drawing/2014/main" id="{A42E1E89-E2E9-11D3-441E-67F03A3E4E1C}"/>
                </a:ext>
              </a:extLst>
            </p:cNvPr>
            <p:cNvSpPr txBox="1">
              <a:spLocks noChangeArrowheads="1"/>
            </p:cNvSpPr>
            <p:nvPr>
              <p:custDataLst>
                <p:tags r:id="rId9"/>
              </p:custDataLst>
            </p:nvPr>
          </p:nvSpPr>
          <p:spPr bwMode="auto">
            <a:xfrm>
              <a:off x="5039" y="5798"/>
              <a:ext cx="289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b="1"/>
                <a:t>标签（数据文件）</a:t>
              </a:r>
            </a:p>
          </p:txBody>
        </p:sp>
        <p:sp>
          <p:nvSpPr>
            <p:cNvPr id="64526" name="文本框 13">
              <a:extLst>
                <a:ext uri="{FF2B5EF4-FFF2-40B4-BE49-F238E27FC236}">
                  <a16:creationId xmlns:a16="http://schemas.microsoft.com/office/drawing/2014/main" id="{B7B34123-CD86-CB54-C471-734CE4F0E963}"/>
                </a:ext>
              </a:extLst>
            </p:cNvPr>
            <p:cNvSpPr txBox="1">
              <a:spLocks noChangeArrowheads="1"/>
            </p:cNvSpPr>
            <p:nvPr>
              <p:custDataLst>
                <p:tags r:id="rId10"/>
              </p:custDataLst>
            </p:nvPr>
          </p:nvSpPr>
          <p:spPr bwMode="auto">
            <a:xfrm>
              <a:off x="3861" y="7977"/>
              <a:ext cx="437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t>Figurc 1.PICTTVE设计对象</a:t>
              </a:r>
            </a:p>
          </p:txBody>
        </p:sp>
        <p:sp>
          <p:nvSpPr>
            <p:cNvPr id="64527" name="文本框 14">
              <a:extLst>
                <a:ext uri="{FF2B5EF4-FFF2-40B4-BE49-F238E27FC236}">
                  <a16:creationId xmlns:a16="http://schemas.microsoft.com/office/drawing/2014/main" id="{B3956ACD-87AA-0620-7F91-6F5F5AFDB8F8}"/>
                </a:ext>
              </a:extLst>
            </p:cNvPr>
            <p:cNvSpPr txBox="1">
              <a:spLocks noChangeArrowheads="1"/>
            </p:cNvSpPr>
            <p:nvPr>
              <p:custDataLst>
                <p:tags r:id="rId11"/>
              </p:custDataLst>
            </p:nvPr>
          </p:nvSpPr>
          <p:spPr bwMode="auto">
            <a:xfrm>
              <a:off x="3336" y="7205"/>
              <a:ext cx="1274"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b="1"/>
                <a:t>铅笔</a:t>
              </a:r>
            </a:p>
          </p:txBody>
        </p:sp>
        <p:sp>
          <p:nvSpPr>
            <p:cNvPr id="64528" name="文本框 15">
              <a:extLst>
                <a:ext uri="{FF2B5EF4-FFF2-40B4-BE49-F238E27FC236}">
                  <a16:creationId xmlns:a16="http://schemas.microsoft.com/office/drawing/2014/main" id="{5F157238-938F-FA9D-7D0C-364F5E201A6A}"/>
                </a:ext>
              </a:extLst>
            </p:cNvPr>
            <p:cNvSpPr txBox="1">
              <a:spLocks noChangeArrowheads="1"/>
            </p:cNvSpPr>
            <p:nvPr>
              <p:custDataLst>
                <p:tags r:id="rId12"/>
              </p:custDataLst>
            </p:nvPr>
          </p:nvSpPr>
          <p:spPr bwMode="auto">
            <a:xfrm>
              <a:off x="7632" y="7222"/>
              <a:ext cx="3771"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b="1"/>
                <a:t>有色高丽人</a:t>
              </a:r>
            </a:p>
          </p:txBody>
        </p:sp>
        <p:grpSp>
          <p:nvGrpSpPr>
            <p:cNvPr id="64529" name="组合 16">
              <a:extLst>
                <a:ext uri="{FF2B5EF4-FFF2-40B4-BE49-F238E27FC236}">
                  <a16:creationId xmlns:a16="http://schemas.microsoft.com/office/drawing/2014/main" id="{1DDD4443-49C7-EFC5-1699-E27113D8E035}"/>
                </a:ext>
              </a:extLst>
            </p:cNvPr>
            <p:cNvGrpSpPr>
              <a:grpSpLocks/>
            </p:cNvGrpSpPr>
            <p:nvPr/>
          </p:nvGrpSpPr>
          <p:grpSpPr bwMode="auto">
            <a:xfrm>
              <a:off x="5061" y="6216"/>
              <a:ext cx="1436" cy="612"/>
              <a:chOff x="5061" y="6216"/>
              <a:chExt cx="1436" cy="612"/>
            </a:xfrm>
          </p:grpSpPr>
          <p:sp>
            <p:nvSpPr>
              <p:cNvPr id="57" name="椭圆 56">
                <a:extLst>
                  <a:ext uri="{FF2B5EF4-FFF2-40B4-BE49-F238E27FC236}">
                    <a16:creationId xmlns:a16="http://schemas.microsoft.com/office/drawing/2014/main" id="{F09BE69B-E878-4BFB-4F6D-C2FE42921FAB}"/>
                  </a:ext>
                </a:extLst>
              </p:cNvPr>
              <p:cNvSpPr/>
              <p:nvPr>
                <p:custDataLst>
                  <p:tags r:id="rId41"/>
                </p:custDataLst>
              </p:nvPr>
            </p:nvSpPr>
            <p:spPr>
              <a:xfrm>
                <a:off x="5062" y="6217"/>
                <a:ext cx="516" cy="1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椭圆 57">
                <a:extLst>
                  <a:ext uri="{FF2B5EF4-FFF2-40B4-BE49-F238E27FC236}">
                    <a16:creationId xmlns:a16="http://schemas.microsoft.com/office/drawing/2014/main" id="{CD228C8E-D809-42DE-FC11-4474523E1D2E}"/>
                  </a:ext>
                </a:extLst>
              </p:cNvPr>
              <p:cNvSpPr/>
              <p:nvPr>
                <p:custDataLst>
                  <p:tags r:id="rId42"/>
                </p:custDataLst>
              </p:nvPr>
            </p:nvSpPr>
            <p:spPr>
              <a:xfrm>
                <a:off x="5291" y="6326"/>
                <a:ext cx="516" cy="1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 name="椭圆 58">
                <a:extLst>
                  <a:ext uri="{FF2B5EF4-FFF2-40B4-BE49-F238E27FC236}">
                    <a16:creationId xmlns:a16="http://schemas.microsoft.com/office/drawing/2014/main" id="{4AD475C7-CBD7-18E5-344B-D33107B4327E}"/>
                  </a:ext>
                </a:extLst>
              </p:cNvPr>
              <p:cNvSpPr/>
              <p:nvPr>
                <p:custDataLst>
                  <p:tags r:id="rId43"/>
                </p:custDataLst>
              </p:nvPr>
            </p:nvSpPr>
            <p:spPr>
              <a:xfrm>
                <a:off x="5520" y="6436"/>
                <a:ext cx="519" cy="1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0" name="椭圆 59">
                <a:extLst>
                  <a:ext uri="{FF2B5EF4-FFF2-40B4-BE49-F238E27FC236}">
                    <a16:creationId xmlns:a16="http://schemas.microsoft.com/office/drawing/2014/main" id="{65AF2D64-EFBC-A913-73C7-C59011BCCD8C}"/>
                  </a:ext>
                </a:extLst>
              </p:cNvPr>
              <p:cNvSpPr/>
              <p:nvPr>
                <p:custDataLst>
                  <p:tags r:id="rId44"/>
                </p:custDataLst>
              </p:nvPr>
            </p:nvSpPr>
            <p:spPr>
              <a:xfrm>
                <a:off x="5753" y="6545"/>
                <a:ext cx="516" cy="17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椭圆 60">
                <a:extLst>
                  <a:ext uri="{FF2B5EF4-FFF2-40B4-BE49-F238E27FC236}">
                    <a16:creationId xmlns:a16="http://schemas.microsoft.com/office/drawing/2014/main" id="{2506EEF2-4D73-D547-6212-3A03F0736673}"/>
                  </a:ext>
                </a:extLst>
              </p:cNvPr>
              <p:cNvSpPr/>
              <p:nvPr>
                <p:custDataLst>
                  <p:tags r:id="rId45"/>
                </p:custDataLst>
              </p:nvPr>
            </p:nvSpPr>
            <p:spPr>
              <a:xfrm>
                <a:off x="5982" y="6651"/>
                <a:ext cx="516" cy="17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64530" name="组合 17">
              <a:extLst>
                <a:ext uri="{FF2B5EF4-FFF2-40B4-BE49-F238E27FC236}">
                  <a16:creationId xmlns:a16="http://schemas.microsoft.com/office/drawing/2014/main" id="{7DD6652E-8F7F-EC58-B099-DF756B032A4F}"/>
                </a:ext>
              </a:extLst>
            </p:cNvPr>
            <p:cNvGrpSpPr>
              <a:grpSpLocks/>
            </p:cNvGrpSpPr>
            <p:nvPr/>
          </p:nvGrpSpPr>
          <p:grpSpPr bwMode="auto">
            <a:xfrm>
              <a:off x="2561" y="6325"/>
              <a:ext cx="2215" cy="910"/>
              <a:chOff x="2561" y="6325"/>
              <a:chExt cx="2215" cy="910"/>
            </a:xfrm>
          </p:grpSpPr>
          <p:sp>
            <p:nvSpPr>
              <p:cNvPr id="51" name="椭圆 50">
                <a:extLst>
                  <a:ext uri="{FF2B5EF4-FFF2-40B4-BE49-F238E27FC236}">
                    <a16:creationId xmlns:a16="http://schemas.microsoft.com/office/drawing/2014/main" id="{944C8C4A-8952-984A-193B-DCA553F46BBA}"/>
                  </a:ext>
                </a:extLst>
              </p:cNvPr>
              <p:cNvSpPr/>
              <p:nvPr>
                <p:custDataLst>
                  <p:tags r:id="rId35"/>
                </p:custDataLst>
              </p:nvPr>
            </p:nvSpPr>
            <p:spPr>
              <a:xfrm>
                <a:off x="2562" y="6326"/>
                <a:ext cx="1547" cy="119"/>
              </a:xfrm>
              <a:prstGeom prst="ellipse">
                <a:avLst/>
              </a:prstGeom>
              <a:pattFill prst="pct90">
                <a:fgClr>
                  <a:schemeClr val="tx1">
                    <a:lumMod val="85000"/>
                    <a:lumOff val="15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a:extLst>
                  <a:ext uri="{FF2B5EF4-FFF2-40B4-BE49-F238E27FC236}">
                    <a16:creationId xmlns:a16="http://schemas.microsoft.com/office/drawing/2014/main" id="{3347A4E3-EDE0-9167-735D-58EDD8418C34}"/>
                  </a:ext>
                </a:extLst>
              </p:cNvPr>
              <p:cNvSpPr/>
              <p:nvPr>
                <p:custDataLst>
                  <p:tags r:id="rId36"/>
                </p:custDataLst>
              </p:nvPr>
            </p:nvSpPr>
            <p:spPr>
              <a:xfrm>
                <a:off x="2696" y="6484"/>
                <a:ext cx="1547" cy="119"/>
              </a:xfrm>
              <a:prstGeom prst="ellipse">
                <a:avLst/>
              </a:prstGeom>
              <a:pattFill prst="pct90">
                <a:fgClr>
                  <a:schemeClr val="tx1">
                    <a:lumMod val="65000"/>
                    <a:lumOff val="35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椭圆 52">
                <a:extLst>
                  <a:ext uri="{FF2B5EF4-FFF2-40B4-BE49-F238E27FC236}">
                    <a16:creationId xmlns:a16="http://schemas.microsoft.com/office/drawing/2014/main" id="{9214F3BD-FE3C-DB64-118C-12192B9E410D}"/>
                  </a:ext>
                </a:extLst>
              </p:cNvPr>
              <p:cNvSpPr/>
              <p:nvPr>
                <p:custDataLst>
                  <p:tags r:id="rId37"/>
                </p:custDataLst>
              </p:nvPr>
            </p:nvSpPr>
            <p:spPr>
              <a:xfrm>
                <a:off x="2826" y="6641"/>
                <a:ext cx="1551" cy="122"/>
              </a:xfrm>
              <a:prstGeom prst="ellipse">
                <a:avLst/>
              </a:prstGeom>
              <a:pattFill prst="pct90">
                <a:fgClr>
                  <a:schemeClr val="tx1">
                    <a:lumMod val="50000"/>
                    <a:lumOff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椭圆 53">
                <a:extLst>
                  <a:ext uri="{FF2B5EF4-FFF2-40B4-BE49-F238E27FC236}">
                    <a16:creationId xmlns:a16="http://schemas.microsoft.com/office/drawing/2014/main" id="{DF3E54D2-E9E5-6014-FE83-983DEF6DAE43}"/>
                  </a:ext>
                </a:extLst>
              </p:cNvPr>
              <p:cNvSpPr/>
              <p:nvPr>
                <p:custDataLst>
                  <p:tags r:id="rId38"/>
                </p:custDataLst>
              </p:nvPr>
            </p:nvSpPr>
            <p:spPr>
              <a:xfrm>
                <a:off x="2960" y="6798"/>
                <a:ext cx="1551" cy="122"/>
              </a:xfrm>
              <a:prstGeom prst="ellipse">
                <a:avLst/>
              </a:prstGeom>
              <a:pattFill prst="pct90">
                <a:fgClr>
                  <a:schemeClr val="bg1">
                    <a:lumMod val="65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椭圆 54">
                <a:extLst>
                  <a:ext uri="{FF2B5EF4-FFF2-40B4-BE49-F238E27FC236}">
                    <a16:creationId xmlns:a16="http://schemas.microsoft.com/office/drawing/2014/main" id="{AE5B476C-B429-2E7F-06BA-A80ECB0D02B2}"/>
                  </a:ext>
                </a:extLst>
              </p:cNvPr>
              <p:cNvSpPr/>
              <p:nvPr>
                <p:custDataLst>
                  <p:tags r:id="rId39"/>
                </p:custDataLst>
              </p:nvPr>
            </p:nvSpPr>
            <p:spPr>
              <a:xfrm>
                <a:off x="3094" y="6959"/>
                <a:ext cx="1547" cy="119"/>
              </a:xfrm>
              <a:prstGeom prst="ellipse">
                <a:avLst/>
              </a:prstGeom>
              <a:pattFill prst="pct90">
                <a:fgClr>
                  <a:schemeClr val="bg1">
                    <a:lumMod val="85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 name="椭圆 55">
                <a:extLst>
                  <a:ext uri="{FF2B5EF4-FFF2-40B4-BE49-F238E27FC236}">
                    <a16:creationId xmlns:a16="http://schemas.microsoft.com/office/drawing/2014/main" id="{1179CBBD-3F3A-F705-7BAF-957CBBEDAA91}"/>
                  </a:ext>
                </a:extLst>
              </p:cNvPr>
              <p:cNvSpPr/>
              <p:nvPr>
                <p:custDataLst>
                  <p:tags r:id="rId40"/>
                </p:custDataLst>
              </p:nvPr>
            </p:nvSpPr>
            <p:spPr>
              <a:xfrm>
                <a:off x="3228" y="7116"/>
                <a:ext cx="1547" cy="119"/>
              </a:xfrm>
              <a:prstGeom prst="ellipse">
                <a:avLst/>
              </a:prstGeom>
              <a:pattFill prst="pct90">
                <a:fgClr>
                  <a:schemeClr val="bg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9" name="椭圆 18">
              <a:extLst>
                <a:ext uri="{FF2B5EF4-FFF2-40B4-BE49-F238E27FC236}">
                  <a16:creationId xmlns:a16="http://schemas.microsoft.com/office/drawing/2014/main" id="{2974EA4A-24F7-63B8-66B2-EBEE42105485}"/>
                </a:ext>
              </a:extLst>
            </p:cNvPr>
            <p:cNvSpPr/>
            <p:nvPr>
              <p:custDataLst>
                <p:tags r:id="rId13"/>
              </p:custDataLst>
            </p:nvPr>
          </p:nvSpPr>
          <p:spPr>
            <a:xfrm>
              <a:off x="7969" y="6307"/>
              <a:ext cx="271" cy="834"/>
            </a:xfrm>
            <a:prstGeom prst="ellipse">
              <a:avLst/>
            </a:prstGeom>
            <a:pattFill prst="lgConfetti">
              <a:fgClr>
                <a:schemeClr val="bg1">
                  <a:lumMod val="65000"/>
                </a:schemeClr>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a:extLst>
                <a:ext uri="{FF2B5EF4-FFF2-40B4-BE49-F238E27FC236}">
                  <a16:creationId xmlns:a16="http://schemas.microsoft.com/office/drawing/2014/main" id="{01206437-BFA5-848D-4776-451DC258C08C}"/>
                </a:ext>
              </a:extLst>
            </p:cNvPr>
            <p:cNvSpPr/>
            <p:nvPr>
              <p:custDataLst>
                <p:tags r:id="rId14"/>
              </p:custDataLst>
            </p:nvPr>
          </p:nvSpPr>
          <p:spPr>
            <a:xfrm>
              <a:off x="8351" y="6124"/>
              <a:ext cx="271" cy="834"/>
            </a:xfrm>
            <a:prstGeom prst="ellipse">
              <a:avLst/>
            </a:prstGeom>
            <a:pattFill prst="sphere">
              <a:fgClr>
                <a:schemeClr val="bg1">
                  <a:lumMod val="65000"/>
                </a:schemeClr>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a:extLst>
                <a:ext uri="{FF2B5EF4-FFF2-40B4-BE49-F238E27FC236}">
                  <a16:creationId xmlns:a16="http://schemas.microsoft.com/office/drawing/2014/main" id="{31AC4FB5-F581-4526-5225-43A3ECA0FC06}"/>
                </a:ext>
              </a:extLst>
            </p:cNvPr>
            <p:cNvSpPr/>
            <p:nvPr>
              <p:custDataLst>
                <p:tags r:id="rId15"/>
              </p:custDataLst>
            </p:nvPr>
          </p:nvSpPr>
          <p:spPr>
            <a:xfrm>
              <a:off x="9077" y="5900"/>
              <a:ext cx="267" cy="834"/>
            </a:xfrm>
            <a:prstGeom prst="ellipse">
              <a:avLst/>
            </a:prstGeom>
            <a:pattFill prst="lgCheck">
              <a:fgClr>
                <a:schemeClr val="bg1">
                  <a:lumMod val="65000"/>
                </a:schemeClr>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534" name="文本框 21">
              <a:extLst>
                <a:ext uri="{FF2B5EF4-FFF2-40B4-BE49-F238E27FC236}">
                  <a16:creationId xmlns:a16="http://schemas.microsoft.com/office/drawing/2014/main" id="{1723AA11-DD3A-4C5F-5DA7-D494FCA063B9}"/>
                </a:ext>
              </a:extLst>
            </p:cNvPr>
            <p:cNvSpPr txBox="1">
              <a:spLocks noChangeArrowheads="1"/>
            </p:cNvSpPr>
            <p:nvPr>
              <p:custDataLst>
                <p:tags r:id="rId16"/>
              </p:custDataLst>
            </p:nvPr>
          </p:nvSpPr>
          <p:spPr bwMode="auto">
            <a:xfrm>
              <a:off x="9933" y="2676"/>
              <a:ext cx="4538"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400"/>
                <a:t>互动的 </a:t>
              </a:r>
              <a:r>
                <a:rPr lang="en-US" altLang="zh-CN" sz="1400"/>
                <a:t>"</a:t>
              </a:r>
              <a:r>
                <a:rPr lang="zh-CN" altLang="en-US" sz="1400"/>
                <a:t>平等机会 </a:t>
              </a:r>
              <a:r>
                <a:rPr lang="en-US" altLang="zh-CN" sz="1400"/>
                <a:t>"</a:t>
              </a:r>
              <a:r>
                <a:rPr lang="zh-CN" altLang="en-US" sz="1400"/>
                <a:t>设计面</a:t>
              </a:r>
            </a:p>
          </p:txBody>
        </p:sp>
        <p:sp>
          <p:nvSpPr>
            <p:cNvPr id="64535" name="文本框 22">
              <a:extLst>
                <a:ext uri="{FF2B5EF4-FFF2-40B4-BE49-F238E27FC236}">
                  <a16:creationId xmlns:a16="http://schemas.microsoft.com/office/drawing/2014/main" id="{274BA90C-54EA-0E98-66AF-33DCAA10F5AD}"/>
                </a:ext>
              </a:extLst>
            </p:cNvPr>
            <p:cNvSpPr txBox="1">
              <a:spLocks noChangeArrowheads="1"/>
            </p:cNvSpPr>
            <p:nvPr>
              <p:custDataLst>
                <p:tags r:id="rId17"/>
              </p:custDataLst>
            </p:nvPr>
          </p:nvSpPr>
          <p:spPr bwMode="auto">
            <a:xfrm>
              <a:off x="16024" y="2174"/>
              <a:ext cx="1659"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400" b="1"/>
                <a:t>录像</a:t>
              </a:r>
            </a:p>
          </p:txBody>
        </p:sp>
        <p:sp>
          <p:nvSpPr>
            <p:cNvPr id="64536" name="文本框 23">
              <a:extLst>
                <a:ext uri="{FF2B5EF4-FFF2-40B4-BE49-F238E27FC236}">
                  <a16:creationId xmlns:a16="http://schemas.microsoft.com/office/drawing/2014/main" id="{06303B0E-B526-3EAF-B0D3-211DE74F2F5D}"/>
                </a:ext>
              </a:extLst>
            </p:cNvPr>
            <p:cNvSpPr txBox="1">
              <a:spLocks noChangeArrowheads="1"/>
            </p:cNvSpPr>
            <p:nvPr>
              <p:custDataLst>
                <p:tags r:id="rId18"/>
              </p:custDataLst>
            </p:nvPr>
          </p:nvSpPr>
          <p:spPr bwMode="auto">
            <a:xfrm>
              <a:off x="11914" y="7900"/>
              <a:ext cx="3579"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400" b="1"/>
                <a:t>Figure 2. PICTIVE setting</a:t>
              </a:r>
            </a:p>
          </p:txBody>
        </p:sp>
        <p:grpSp>
          <p:nvGrpSpPr>
            <p:cNvPr id="64537" name="组合 24">
              <a:extLst>
                <a:ext uri="{FF2B5EF4-FFF2-40B4-BE49-F238E27FC236}">
                  <a16:creationId xmlns:a16="http://schemas.microsoft.com/office/drawing/2014/main" id="{46327758-A6DD-C74F-FA2E-87DD76117DA3}"/>
                </a:ext>
              </a:extLst>
            </p:cNvPr>
            <p:cNvGrpSpPr>
              <a:grpSpLocks/>
            </p:cNvGrpSpPr>
            <p:nvPr/>
          </p:nvGrpSpPr>
          <p:grpSpPr bwMode="auto">
            <a:xfrm>
              <a:off x="8388" y="2989"/>
              <a:ext cx="369" cy="344"/>
              <a:chOff x="8415" y="4680"/>
              <a:chExt cx="434" cy="404"/>
            </a:xfrm>
          </p:grpSpPr>
          <p:sp>
            <p:nvSpPr>
              <p:cNvPr id="49" name="矩形 48">
                <a:extLst>
                  <a:ext uri="{FF2B5EF4-FFF2-40B4-BE49-F238E27FC236}">
                    <a16:creationId xmlns:a16="http://schemas.microsoft.com/office/drawing/2014/main" id="{26765491-5EB4-1862-D4B1-F03002AAD921}"/>
                  </a:ext>
                </a:extLst>
              </p:cNvPr>
              <p:cNvSpPr/>
              <p:nvPr>
                <p:custDataLst>
                  <p:tags r:id="rId33"/>
                </p:custDataLst>
              </p:nvPr>
            </p:nvSpPr>
            <p:spPr>
              <a:xfrm>
                <a:off x="8416" y="4680"/>
                <a:ext cx="434" cy="40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60" name="图片 88" descr="外星人">
                <a:extLst>
                  <a:ext uri="{FF2B5EF4-FFF2-40B4-BE49-F238E27FC236}">
                    <a16:creationId xmlns:a16="http://schemas.microsoft.com/office/drawing/2014/main" id="{C8F011AE-8756-4E98-799B-3EECAC92BC1A}"/>
                  </a:ext>
                </a:extLst>
              </p:cNvPr>
              <p:cNvPicPr>
                <a:picLocks noChangeAspect="1" noChangeArrowheads="1"/>
              </p:cNvPicPr>
              <p:nvPr>
                <p:custDataLst>
                  <p:tags r:id="rId34"/>
                </p:custDataLst>
              </p:nvPr>
            </p:nvPicPr>
            <p:blipFill>
              <a:blip r:embed="rId53">
                <a:extLst>
                  <a:ext uri="{28A0092B-C50C-407E-A947-70E740481C1C}">
                    <a14:useLocalDpi xmlns:a14="http://schemas.microsoft.com/office/drawing/2010/main" val="0"/>
                  </a:ext>
                </a:extLst>
              </a:blip>
              <a:srcRect/>
              <a:stretch>
                <a:fillRect/>
              </a:stretch>
            </p:blipFill>
            <p:spPr bwMode="auto">
              <a:xfrm>
                <a:off x="8475" y="4725"/>
                <a:ext cx="31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38" name="组合 25">
              <a:extLst>
                <a:ext uri="{FF2B5EF4-FFF2-40B4-BE49-F238E27FC236}">
                  <a16:creationId xmlns:a16="http://schemas.microsoft.com/office/drawing/2014/main" id="{D7A87965-97B8-1F0B-AFD1-EA4B1D9BAA60}"/>
                </a:ext>
              </a:extLst>
            </p:cNvPr>
            <p:cNvGrpSpPr>
              <a:grpSpLocks/>
            </p:cNvGrpSpPr>
            <p:nvPr/>
          </p:nvGrpSpPr>
          <p:grpSpPr bwMode="auto">
            <a:xfrm>
              <a:off x="8901" y="2989"/>
              <a:ext cx="370" cy="344"/>
              <a:chOff x="8901" y="2989"/>
              <a:chExt cx="370" cy="344"/>
            </a:xfrm>
          </p:grpSpPr>
          <p:sp>
            <p:nvSpPr>
              <p:cNvPr id="47" name="矩形 46">
                <a:extLst>
                  <a:ext uri="{FF2B5EF4-FFF2-40B4-BE49-F238E27FC236}">
                    <a16:creationId xmlns:a16="http://schemas.microsoft.com/office/drawing/2014/main" id="{D10EDF3C-7EDB-C3E2-CD4F-16715D10F988}"/>
                  </a:ext>
                </a:extLst>
              </p:cNvPr>
              <p:cNvSpPr/>
              <p:nvPr>
                <p:custDataLst>
                  <p:tags r:id="rId31"/>
                </p:custDataLst>
              </p:nvPr>
            </p:nvSpPr>
            <p:spPr>
              <a:xfrm>
                <a:off x="8902" y="2989"/>
                <a:ext cx="369" cy="3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58" name="图片 91" descr="电话">
                <a:extLst>
                  <a:ext uri="{FF2B5EF4-FFF2-40B4-BE49-F238E27FC236}">
                    <a16:creationId xmlns:a16="http://schemas.microsoft.com/office/drawing/2014/main" id="{A576BA23-305C-0267-C836-A334C8DEC184}"/>
                  </a:ext>
                </a:extLst>
              </p:cNvPr>
              <p:cNvPicPr>
                <a:picLocks noChangeAspect="1" noChangeArrowheads="1"/>
              </p:cNvPicPr>
              <p:nvPr>
                <p:custDataLst>
                  <p:tags r:id="rId32"/>
                </p:custDataLst>
              </p:nvPr>
            </p:nvPicPr>
            <p:blipFill>
              <a:blip r:embed="rId54">
                <a:extLst>
                  <a:ext uri="{28A0092B-C50C-407E-A947-70E740481C1C}">
                    <a14:useLocalDpi xmlns:a14="http://schemas.microsoft.com/office/drawing/2010/main" val="0"/>
                  </a:ext>
                </a:extLst>
              </a:blip>
              <a:srcRect/>
              <a:stretch>
                <a:fillRect/>
              </a:stretch>
            </p:blipFill>
            <p:spPr bwMode="auto">
              <a:xfrm>
                <a:off x="8972" y="3048"/>
                <a:ext cx="22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39" name="组合 26">
              <a:extLst>
                <a:ext uri="{FF2B5EF4-FFF2-40B4-BE49-F238E27FC236}">
                  <a16:creationId xmlns:a16="http://schemas.microsoft.com/office/drawing/2014/main" id="{ACB4FEB9-BB7C-FE20-6118-7E13F1525B6F}"/>
                </a:ext>
              </a:extLst>
            </p:cNvPr>
            <p:cNvGrpSpPr>
              <a:grpSpLocks/>
            </p:cNvGrpSpPr>
            <p:nvPr/>
          </p:nvGrpSpPr>
          <p:grpSpPr bwMode="auto">
            <a:xfrm>
              <a:off x="8901" y="3488"/>
              <a:ext cx="370" cy="344"/>
              <a:chOff x="8901" y="3488"/>
              <a:chExt cx="370" cy="344"/>
            </a:xfrm>
          </p:grpSpPr>
          <p:sp>
            <p:nvSpPr>
              <p:cNvPr id="45" name="矩形 44">
                <a:extLst>
                  <a:ext uri="{FF2B5EF4-FFF2-40B4-BE49-F238E27FC236}">
                    <a16:creationId xmlns:a16="http://schemas.microsoft.com/office/drawing/2014/main" id="{7561F682-BEE9-53E0-8992-43DFC2934C81}"/>
                  </a:ext>
                </a:extLst>
              </p:cNvPr>
              <p:cNvSpPr/>
              <p:nvPr>
                <p:custDataLst>
                  <p:tags r:id="rId29"/>
                </p:custDataLst>
              </p:nvPr>
            </p:nvSpPr>
            <p:spPr>
              <a:xfrm>
                <a:off x="8902" y="3483"/>
                <a:ext cx="369" cy="35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56" name="图片 94" descr="问号">
                <a:extLst>
                  <a:ext uri="{FF2B5EF4-FFF2-40B4-BE49-F238E27FC236}">
                    <a16:creationId xmlns:a16="http://schemas.microsoft.com/office/drawing/2014/main" id="{72B2CFB3-1BCA-2FF3-0892-E9FBC872A176}"/>
                  </a:ext>
                </a:extLst>
              </p:cNvPr>
              <p:cNvPicPr>
                <a:picLocks noChangeAspect="1" noChangeArrowheads="1"/>
              </p:cNvPicPr>
              <p:nvPr>
                <p:custDataLst>
                  <p:tags r:id="rId30"/>
                </p:custDataLst>
              </p:nvPr>
            </p:nvPicPr>
            <p:blipFill>
              <a:blip r:embed="rId55">
                <a:extLst>
                  <a:ext uri="{28A0092B-C50C-407E-A947-70E740481C1C}">
                    <a14:useLocalDpi xmlns:a14="http://schemas.microsoft.com/office/drawing/2010/main" val="0"/>
                  </a:ext>
                </a:extLst>
              </a:blip>
              <a:srcRect/>
              <a:stretch>
                <a:fillRect/>
              </a:stretch>
            </p:blipFill>
            <p:spPr bwMode="auto">
              <a:xfrm>
                <a:off x="8973" y="3548"/>
                <a:ext cx="2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40" name="组合 27">
              <a:extLst>
                <a:ext uri="{FF2B5EF4-FFF2-40B4-BE49-F238E27FC236}">
                  <a16:creationId xmlns:a16="http://schemas.microsoft.com/office/drawing/2014/main" id="{860E4DE3-C216-8D87-0A2E-FB33AD10E453}"/>
                </a:ext>
              </a:extLst>
            </p:cNvPr>
            <p:cNvGrpSpPr>
              <a:grpSpLocks/>
            </p:cNvGrpSpPr>
            <p:nvPr/>
          </p:nvGrpSpPr>
          <p:grpSpPr bwMode="auto">
            <a:xfrm>
              <a:off x="8388" y="3488"/>
              <a:ext cx="370" cy="344"/>
              <a:chOff x="8388" y="3488"/>
              <a:chExt cx="370" cy="344"/>
            </a:xfrm>
          </p:grpSpPr>
          <p:sp>
            <p:nvSpPr>
              <p:cNvPr id="43" name="矩形 42">
                <a:extLst>
                  <a:ext uri="{FF2B5EF4-FFF2-40B4-BE49-F238E27FC236}">
                    <a16:creationId xmlns:a16="http://schemas.microsoft.com/office/drawing/2014/main" id="{2D272891-58BF-1D67-BCF1-BDD28C24BA48}"/>
                  </a:ext>
                </a:extLst>
              </p:cNvPr>
              <p:cNvSpPr/>
              <p:nvPr>
                <p:custDataLst>
                  <p:tags r:id="rId27"/>
                </p:custDataLst>
              </p:nvPr>
            </p:nvSpPr>
            <p:spPr>
              <a:xfrm>
                <a:off x="8389" y="3483"/>
                <a:ext cx="369" cy="35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54" name="图片 97" descr="演讲">
                <a:extLst>
                  <a:ext uri="{FF2B5EF4-FFF2-40B4-BE49-F238E27FC236}">
                    <a16:creationId xmlns:a16="http://schemas.microsoft.com/office/drawing/2014/main" id="{455D1197-472D-35CE-FD65-7311BF2F80A2}"/>
                  </a:ext>
                </a:extLst>
              </p:cNvPr>
              <p:cNvPicPr>
                <a:picLocks noChangeAspect="1" noChangeArrowheads="1"/>
              </p:cNvPicPr>
              <p:nvPr>
                <p:custDataLst>
                  <p:tags r:id="rId28"/>
                </p:custDataLst>
              </p:nvPr>
            </p:nvPicPr>
            <p:blipFill>
              <a:blip r:embed="rId56">
                <a:extLst>
                  <a:ext uri="{28A0092B-C50C-407E-A947-70E740481C1C}">
                    <a14:useLocalDpi xmlns:a14="http://schemas.microsoft.com/office/drawing/2010/main" val="0"/>
                  </a:ext>
                </a:extLst>
              </a:blip>
              <a:srcRect/>
              <a:stretch>
                <a:fillRect/>
              </a:stretch>
            </p:blipFill>
            <p:spPr bwMode="auto">
              <a:xfrm>
                <a:off x="8460" y="3548"/>
                <a:ext cx="2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41" name="组合 28">
              <a:extLst>
                <a:ext uri="{FF2B5EF4-FFF2-40B4-BE49-F238E27FC236}">
                  <a16:creationId xmlns:a16="http://schemas.microsoft.com/office/drawing/2014/main" id="{815BF35B-5F17-0CDE-AF7F-77E824837D61}"/>
                </a:ext>
              </a:extLst>
            </p:cNvPr>
            <p:cNvGrpSpPr>
              <a:grpSpLocks/>
            </p:cNvGrpSpPr>
            <p:nvPr/>
          </p:nvGrpSpPr>
          <p:grpSpPr bwMode="auto">
            <a:xfrm>
              <a:off x="8388" y="3977"/>
              <a:ext cx="370" cy="344"/>
              <a:chOff x="8388" y="3977"/>
              <a:chExt cx="370" cy="344"/>
            </a:xfrm>
          </p:grpSpPr>
          <p:sp>
            <p:nvSpPr>
              <p:cNvPr id="41" name="矩形 40">
                <a:extLst>
                  <a:ext uri="{FF2B5EF4-FFF2-40B4-BE49-F238E27FC236}">
                    <a16:creationId xmlns:a16="http://schemas.microsoft.com/office/drawing/2014/main" id="{CDE32C21-8AB8-7A98-6C63-F81A409E425E}"/>
                  </a:ext>
                </a:extLst>
              </p:cNvPr>
              <p:cNvSpPr/>
              <p:nvPr>
                <p:custDataLst>
                  <p:tags r:id="rId25"/>
                </p:custDataLst>
              </p:nvPr>
            </p:nvSpPr>
            <p:spPr>
              <a:xfrm>
                <a:off x="8389" y="3977"/>
                <a:ext cx="369" cy="3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52" name="图片 100" descr="叶子">
                <a:extLst>
                  <a:ext uri="{FF2B5EF4-FFF2-40B4-BE49-F238E27FC236}">
                    <a16:creationId xmlns:a16="http://schemas.microsoft.com/office/drawing/2014/main" id="{F1C16ACC-A17D-3AF8-4746-EB6C083722D8}"/>
                  </a:ext>
                </a:extLst>
              </p:cNvPr>
              <p:cNvPicPr>
                <a:picLocks noChangeAspect="1" noChangeArrowheads="1"/>
              </p:cNvPicPr>
              <p:nvPr>
                <p:custDataLst>
                  <p:tags r:id="rId26"/>
                </p:custDataLst>
              </p:nvPr>
            </p:nvPicPr>
            <p:blipFill>
              <a:blip r:embed="rId57">
                <a:extLst>
                  <a:ext uri="{28A0092B-C50C-407E-A947-70E740481C1C}">
                    <a14:useLocalDpi xmlns:a14="http://schemas.microsoft.com/office/drawing/2010/main" val="0"/>
                  </a:ext>
                </a:extLst>
              </a:blip>
              <a:srcRect/>
              <a:stretch>
                <a:fillRect/>
              </a:stretch>
            </p:blipFill>
            <p:spPr bwMode="auto">
              <a:xfrm flipH="1">
                <a:off x="8489" y="4066"/>
                <a:ext cx="1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42" name="组合 29">
              <a:extLst>
                <a:ext uri="{FF2B5EF4-FFF2-40B4-BE49-F238E27FC236}">
                  <a16:creationId xmlns:a16="http://schemas.microsoft.com/office/drawing/2014/main" id="{BED69261-4800-AD4C-BFC5-EE1BA44F943C}"/>
                </a:ext>
              </a:extLst>
            </p:cNvPr>
            <p:cNvGrpSpPr>
              <a:grpSpLocks/>
            </p:cNvGrpSpPr>
            <p:nvPr/>
          </p:nvGrpSpPr>
          <p:grpSpPr bwMode="auto">
            <a:xfrm>
              <a:off x="8901" y="3977"/>
              <a:ext cx="370" cy="344"/>
              <a:chOff x="8901" y="3977"/>
              <a:chExt cx="370" cy="344"/>
            </a:xfrm>
          </p:grpSpPr>
          <p:sp>
            <p:nvSpPr>
              <p:cNvPr id="39" name="矩形 38">
                <a:extLst>
                  <a:ext uri="{FF2B5EF4-FFF2-40B4-BE49-F238E27FC236}">
                    <a16:creationId xmlns:a16="http://schemas.microsoft.com/office/drawing/2014/main" id="{EB905E5E-4D70-0F97-FA28-DDBA188C8941}"/>
                  </a:ext>
                </a:extLst>
              </p:cNvPr>
              <p:cNvSpPr/>
              <p:nvPr>
                <p:custDataLst>
                  <p:tags r:id="rId23"/>
                </p:custDataLst>
              </p:nvPr>
            </p:nvSpPr>
            <p:spPr>
              <a:xfrm>
                <a:off x="8902" y="3977"/>
                <a:ext cx="369" cy="3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50" name="图片 103" descr="纸张">
                <a:extLst>
                  <a:ext uri="{FF2B5EF4-FFF2-40B4-BE49-F238E27FC236}">
                    <a16:creationId xmlns:a16="http://schemas.microsoft.com/office/drawing/2014/main" id="{BC5C5F5D-25A6-8B8E-EA41-8EA94A2B892C}"/>
                  </a:ext>
                </a:extLst>
              </p:cNvPr>
              <p:cNvPicPr>
                <a:picLocks noChangeAspect="1" noChangeArrowheads="1"/>
              </p:cNvPicPr>
              <p:nvPr>
                <p:custDataLst>
                  <p:tags r:id="rId24"/>
                </p:custDataLst>
              </p:nvPr>
            </p:nvPicPr>
            <p:blipFill>
              <a:blip r:embed="rId58">
                <a:extLst>
                  <a:ext uri="{28A0092B-C50C-407E-A947-70E740481C1C}">
                    <a14:useLocalDpi xmlns:a14="http://schemas.microsoft.com/office/drawing/2010/main" val="0"/>
                  </a:ext>
                </a:extLst>
              </a:blip>
              <a:srcRect/>
              <a:stretch>
                <a:fillRect/>
              </a:stretch>
            </p:blipFill>
            <p:spPr bwMode="auto">
              <a:xfrm>
                <a:off x="8990" y="405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43" name="组合 30">
              <a:extLst>
                <a:ext uri="{FF2B5EF4-FFF2-40B4-BE49-F238E27FC236}">
                  <a16:creationId xmlns:a16="http://schemas.microsoft.com/office/drawing/2014/main" id="{6782F217-71CE-55D1-3F09-230F611D72E1}"/>
                </a:ext>
              </a:extLst>
            </p:cNvPr>
            <p:cNvGrpSpPr>
              <a:grpSpLocks/>
            </p:cNvGrpSpPr>
            <p:nvPr/>
          </p:nvGrpSpPr>
          <p:grpSpPr bwMode="auto">
            <a:xfrm>
              <a:off x="15493" y="5149"/>
              <a:ext cx="1358" cy="1158"/>
              <a:chOff x="15493" y="5149"/>
              <a:chExt cx="1358" cy="1158"/>
            </a:xfrm>
          </p:grpSpPr>
          <p:sp>
            <p:nvSpPr>
              <p:cNvPr id="37" name="矩形 36">
                <a:extLst>
                  <a:ext uri="{FF2B5EF4-FFF2-40B4-BE49-F238E27FC236}">
                    <a16:creationId xmlns:a16="http://schemas.microsoft.com/office/drawing/2014/main" id="{D72D9921-45DB-8F16-F4B6-DE5073D8ACCC}"/>
                  </a:ext>
                </a:extLst>
              </p:cNvPr>
              <p:cNvSpPr/>
              <p:nvPr>
                <p:custDataLst>
                  <p:tags r:id="rId21"/>
                </p:custDataLst>
              </p:nvPr>
            </p:nvSpPr>
            <p:spPr>
              <a:xfrm>
                <a:off x="15492" y="5149"/>
                <a:ext cx="1360" cy="10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48" name="图片 106" descr="电脑">
                <a:extLst>
                  <a:ext uri="{FF2B5EF4-FFF2-40B4-BE49-F238E27FC236}">
                    <a16:creationId xmlns:a16="http://schemas.microsoft.com/office/drawing/2014/main" id="{D01395EE-A785-3578-9E76-5FF79C7EDC28}"/>
                  </a:ext>
                </a:extLst>
              </p:cNvPr>
              <p:cNvPicPr>
                <a:picLocks noChangeAspect="1" noChangeArrowheads="1"/>
              </p:cNvPicPr>
              <p:nvPr>
                <p:custDataLst>
                  <p:tags r:id="rId22"/>
                </p:custDataLst>
              </p:nvPr>
            </p:nvPicPr>
            <p:blipFill>
              <a:blip r:embed="rId59">
                <a:extLst>
                  <a:ext uri="{28A0092B-C50C-407E-A947-70E740481C1C}">
                    <a14:useLocalDpi xmlns:a14="http://schemas.microsoft.com/office/drawing/2010/main" val="0"/>
                  </a:ext>
                </a:extLst>
              </a:blip>
              <a:srcRect/>
              <a:stretch>
                <a:fillRect/>
              </a:stretch>
            </p:blipFill>
            <p:spPr bwMode="auto">
              <a:xfrm>
                <a:off x="15621" y="5205"/>
                <a:ext cx="1102" cy="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4544" name="图片 107" descr="电子摄像头">
              <a:extLst>
                <a:ext uri="{FF2B5EF4-FFF2-40B4-BE49-F238E27FC236}">
                  <a16:creationId xmlns:a16="http://schemas.microsoft.com/office/drawing/2014/main" id="{C8460627-21F6-2263-330E-9867ACE05A0B}"/>
                </a:ext>
              </a:extLst>
            </p:cNvPr>
            <p:cNvPicPr>
              <a:picLocks noChangeAspect="1" noChangeArrowheads="1"/>
            </p:cNvPicPr>
            <p:nvPr>
              <p:custDataLst>
                <p:tags r:id="rId19"/>
              </p:custDataLst>
            </p:nvPr>
          </p:nvPicPr>
          <p:blipFill>
            <a:blip r:embed="rId60">
              <a:extLst>
                <a:ext uri="{28A0092B-C50C-407E-A947-70E740481C1C}">
                  <a14:useLocalDpi xmlns:a14="http://schemas.microsoft.com/office/drawing/2010/main" val="0"/>
                </a:ext>
              </a:extLst>
            </a:blip>
            <a:srcRect/>
            <a:stretch>
              <a:fillRect/>
            </a:stretch>
          </p:blipFill>
          <p:spPr bwMode="auto">
            <a:xfrm>
              <a:off x="14821" y="2592"/>
              <a:ext cx="986"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任意多边形 108">
              <a:extLst>
                <a:ext uri="{FF2B5EF4-FFF2-40B4-BE49-F238E27FC236}">
                  <a16:creationId xmlns:a16="http://schemas.microsoft.com/office/drawing/2014/main" id="{C459941E-CBFA-4CF2-287C-03B4D81F4B14}"/>
                </a:ext>
              </a:extLst>
            </p:cNvPr>
            <p:cNvSpPr/>
            <p:nvPr>
              <p:custDataLst>
                <p:tags r:id="rId20"/>
              </p:custDataLst>
            </p:nvPr>
          </p:nvSpPr>
          <p:spPr>
            <a:xfrm>
              <a:off x="15664" y="2732"/>
              <a:ext cx="771" cy="2410"/>
            </a:xfrm>
            <a:custGeom>
              <a:avLst/>
              <a:gdLst>
                <a:gd name="connisteX0" fmla="*/ 0 w 489275"/>
                <a:gd name="connsiteY0" fmla="*/ 44597 h 1530497"/>
                <a:gd name="connisteX1" fmla="*/ 224155 w 489275"/>
                <a:gd name="connsiteY1" fmla="*/ 35072 h 1530497"/>
                <a:gd name="connisteX2" fmla="*/ 361950 w 489275"/>
                <a:gd name="connsiteY2" fmla="*/ 440202 h 1530497"/>
                <a:gd name="connisteX3" fmla="*/ 485775 w 489275"/>
                <a:gd name="connsiteY3" fmla="*/ 673247 h 1530497"/>
                <a:gd name="connisteX4" fmla="*/ 247650 w 489275"/>
                <a:gd name="connsiteY4" fmla="*/ 997097 h 1530497"/>
                <a:gd name="connisteX5" fmla="*/ 281305 w 489275"/>
                <a:gd name="connsiteY5" fmla="*/ 1225697 h 1530497"/>
                <a:gd name="connisteX6" fmla="*/ 328930 w 489275"/>
                <a:gd name="connsiteY6" fmla="*/ 1330472 h 1530497"/>
                <a:gd name="connisteX7" fmla="*/ 257175 w 489275"/>
                <a:gd name="connsiteY7" fmla="*/ 1459377 h 1530497"/>
                <a:gd name="connisteX8" fmla="*/ 300355 w 489275"/>
                <a:gd name="connsiteY8" fmla="*/ 1530497 h 15304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489276" h="1530498">
                  <a:moveTo>
                    <a:pt x="0" y="44598"/>
                  </a:moveTo>
                  <a:cubicBezTo>
                    <a:pt x="41910" y="34438"/>
                    <a:pt x="151765" y="-44302"/>
                    <a:pt x="224155" y="35073"/>
                  </a:cubicBezTo>
                  <a:cubicBezTo>
                    <a:pt x="296545" y="114448"/>
                    <a:pt x="309880" y="312568"/>
                    <a:pt x="361950" y="440203"/>
                  </a:cubicBezTo>
                  <a:cubicBezTo>
                    <a:pt x="414020" y="567838"/>
                    <a:pt x="508635" y="562123"/>
                    <a:pt x="485775" y="673248"/>
                  </a:cubicBezTo>
                  <a:cubicBezTo>
                    <a:pt x="462915" y="784373"/>
                    <a:pt x="288290" y="886608"/>
                    <a:pt x="247650" y="997098"/>
                  </a:cubicBezTo>
                  <a:cubicBezTo>
                    <a:pt x="207010" y="1107588"/>
                    <a:pt x="264795" y="1159023"/>
                    <a:pt x="281305" y="1225698"/>
                  </a:cubicBezTo>
                  <a:cubicBezTo>
                    <a:pt x="297815" y="1292373"/>
                    <a:pt x="334010" y="1283483"/>
                    <a:pt x="328930" y="1330473"/>
                  </a:cubicBezTo>
                  <a:cubicBezTo>
                    <a:pt x="323850" y="1377463"/>
                    <a:pt x="262890" y="1419373"/>
                    <a:pt x="257175" y="1459378"/>
                  </a:cubicBezTo>
                  <a:cubicBezTo>
                    <a:pt x="251460" y="1499383"/>
                    <a:pt x="290195" y="1519068"/>
                    <a:pt x="300355" y="153049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4" name="组合 33">
              <a:extLst>
                <a:ext uri="{FF2B5EF4-FFF2-40B4-BE49-F238E27FC236}">
                  <a16:creationId xmlns:a16="http://schemas.microsoft.com/office/drawing/2014/main" id="{9FC33C50-CBB0-B4C1-E644-E1D1ABAECAE9}"/>
                </a:ext>
              </a:extLst>
            </p:cNvPr>
            <p:cNvGrpSpPr/>
            <p:nvPr/>
          </p:nvGrpSpPr>
          <p:grpSpPr>
            <a:xfrm>
              <a:off x="15695" y="4294"/>
              <a:ext cx="1358" cy="360"/>
              <a:chOff x="15695" y="4294"/>
              <a:chExt cx="1358" cy="360"/>
            </a:xfrm>
            <a:solidFill>
              <a:schemeClr val="bg1"/>
            </a:solidFill>
          </p:grpSpPr>
          <p:sp>
            <p:nvSpPr>
              <p:cNvPr id="35" name="矩形 34">
                <a:extLst>
                  <a:ext uri="{FF2B5EF4-FFF2-40B4-BE49-F238E27FC236}">
                    <a16:creationId xmlns:a16="http://schemas.microsoft.com/office/drawing/2014/main" id="{5EBDE57E-E5E2-2D79-BF7C-6374F8B7C406}"/>
                  </a:ext>
                </a:extLst>
              </p:cNvPr>
              <p:cNvSpPr/>
              <p:nvPr/>
            </p:nvSpPr>
            <p:spPr>
              <a:xfrm>
                <a:off x="15695" y="4294"/>
                <a:ext cx="1358" cy="36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矩形 35">
                <a:extLst>
                  <a:ext uri="{FF2B5EF4-FFF2-40B4-BE49-F238E27FC236}">
                    <a16:creationId xmlns:a16="http://schemas.microsoft.com/office/drawing/2014/main" id="{3F9B844E-622D-BECD-0DA9-8F2DF3464D28}"/>
                  </a:ext>
                </a:extLst>
              </p:cNvPr>
              <p:cNvSpPr/>
              <p:nvPr/>
            </p:nvSpPr>
            <p:spPr>
              <a:xfrm>
                <a:off x="16024" y="4392"/>
                <a:ext cx="452" cy="12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a:extLst>
              <a:ext uri="{FF2B5EF4-FFF2-40B4-BE49-F238E27FC236}">
                <a16:creationId xmlns:a16="http://schemas.microsoft.com/office/drawing/2014/main" id="{D587033C-65BE-06AB-D664-79ED30E688EB}"/>
              </a:ext>
            </a:extLst>
          </p:cNvPr>
          <p:cNvSpPr>
            <a:spLocks noGrp="1" noChangeArrowheads="1"/>
          </p:cNvSpPr>
          <p:nvPr>
            <p:ph type="title"/>
          </p:nvPr>
        </p:nvSpPr>
        <p:spPr/>
        <p:txBody>
          <a:bodyPr/>
          <a:lstStyle/>
          <a:p>
            <a:pPr eaLnBrk="1" hangingPunct="1">
              <a:defRPr/>
            </a:pPr>
            <a:r>
              <a:rPr lang="en-US" altLang="zh-CN">
                <a:effectLst>
                  <a:outerShdw blurRad="38100" dist="38100" dir="2700000" algn="tl">
                    <a:srgbClr val="C0C0C0"/>
                  </a:outerShdw>
                </a:effectLst>
              </a:rPr>
              <a:t>9.2 </a:t>
            </a:r>
            <a:r>
              <a:rPr lang="zh-CN" altLang="en-US">
                <a:effectLst>
                  <a:outerShdw blurRad="38100" dist="38100" dir="2700000" algn="tl">
                    <a:srgbClr val="C0C0C0"/>
                  </a:outerShdw>
                </a:effectLst>
              </a:rPr>
              <a:t>用户参与设计的重要性</a:t>
            </a:r>
          </a:p>
        </p:txBody>
      </p:sp>
      <p:sp>
        <p:nvSpPr>
          <p:cNvPr id="19458" name="Rectangle 3">
            <a:extLst>
              <a:ext uri="{FF2B5EF4-FFF2-40B4-BE49-F238E27FC236}">
                <a16:creationId xmlns:a16="http://schemas.microsoft.com/office/drawing/2014/main" id="{5343E66D-522C-2C15-0FB8-5879428FA038}"/>
              </a:ext>
            </a:extLst>
          </p:cNvPr>
          <p:cNvSpPr>
            <a:spLocks noGrp="1"/>
          </p:cNvSpPr>
          <p:nvPr>
            <p:ph idx="1"/>
          </p:nvPr>
        </p:nvSpPr>
        <p:spPr>
          <a:xfrm>
            <a:off x="1071563" y="1447800"/>
            <a:ext cx="7862887" cy="5410200"/>
          </a:xfrm>
        </p:spPr>
        <p:txBody>
          <a:bodyPr/>
          <a:lstStyle/>
          <a:p>
            <a:pPr eaLnBrk="1" hangingPunct="1">
              <a:lnSpc>
                <a:spcPct val="80000"/>
              </a:lnSpc>
            </a:pPr>
            <a:r>
              <a:rPr lang="zh-CN" altLang="en-US" sz="2700" dirty="0"/>
              <a:t>传统的需求工程强调管理者的作用</a:t>
            </a:r>
          </a:p>
          <a:p>
            <a:pPr lvl="1" eaLnBrk="1" hangingPunct="1">
              <a:lnSpc>
                <a:spcPct val="80000"/>
              </a:lnSpc>
            </a:pPr>
            <a:r>
              <a:rPr lang="zh-CN" altLang="en-US" sz="2400" dirty="0">
                <a:solidFill>
                  <a:srgbClr val="FF0000"/>
                </a:solidFill>
              </a:rPr>
              <a:t>需求的获取主要来源</a:t>
            </a:r>
            <a:r>
              <a:rPr lang="zh-CN" altLang="en-US" sz="2400" dirty="0"/>
              <a:t>于与</a:t>
            </a:r>
            <a:r>
              <a:rPr lang="zh-CN" altLang="en-US" sz="2400" dirty="0">
                <a:solidFill>
                  <a:srgbClr val="FF0000"/>
                </a:solidFill>
              </a:rPr>
              <a:t>管理者的访谈</a:t>
            </a:r>
            <a:r>
              <a:rPr lang="zh-CN" altLang="en-US" sz="2400" dirty="0"/>
              <a:t>和</a:t>
            </a:r>
            <a:r>
              <a:rPr lang="zh-CN" altLang="en-US" sz="2400" dirty="0">
                <a:solidFill>
                  <a:srgbClr val="FF0000"/>
                </a:solidFill>
              </a:rPr>
              <a:t>策略性文档</a:t>
            </a:r>
          </a:p>
          <a:p>
            <a:pPr lvl="1" eaLnBrk="1" hangingPunct="1">
              <a:lnSpc>
                <a:spcPct val="80000"/>
              </a:lnSpc>
            </a:pPr>
            <a:endParaRPr lang="en-US" altLang="zh-CN" sz="2400" dirty="0"/>
          </a:p>
          <a:p>
            <a:pPr lvl="1" eaLnBrk="1" hangingPunct="1">
              <a:lnSpc>
                <a:spcPct val="80000"/>
              </a:lnSpc>
            </a:pPr>
            <a:r>
              <a:rPr lang="zh-CN" altLang="en-US" sz="2400" dirty="0"/>
              <a:t>从管理角度所获取的信息</a:t>
            </a:r>
            <a:r>
              <a:rPr lang="zh-CN" altLang="en-US" sz="2400" dirty="0">
                <a:solidFill>
                  <a:srgbClr val="FF0000"/>
                </a:solidFill>
              </a:rPr>
              <a:t>过于正规化</a:t>
            </a:r>
          </a:p>
          <a:p>
            <a:pPr eaLnBrk="1" hangingPunct="1">
              <a:lnSpc>
                <a:spcPct val="80000"/>
              </a:lnSpc>
            </a:pPr>
            <a:endParaRPr lang="en-US" altLang="zh-CN" sz="2700" dirty="0"/>
          </a:p>
          <a:p>
            <a:pPr eaLnBrk="1" hangingPunct="1">
              <a:lnSpc>
                <a:spcPct val="80000"/>
              </a:lnSpc>
            </a:pPr>
            <a:r>
              <a:rPr lang="zh-CN" altLang="en-US" sz="2700" dirty="0"/>
              <a:t>为了充分考虑用户的需要，最好让</a:t>
            </a:r>
            <a:r>
              <a:rPr lang="zh-CN" altLang="en-US" sz="2700" dirty="0">
                <a:solidFill>
                  <a:srgbClr val="FF0000"/>
                </a:solidFill>
              </a:rPr>
              <a:t>实际用户参与开发</a:t>
            </a:r>
          </a:p>
          <a:p>
            <a:pPr lvl="1" eaLnBrk="1" hangingPunct="1">
              <a:lnSpc>
                <a:spcPct val="80000"/>
              </a:lnSpc>
            </a:pPr>
            <a:r>
              <a:rPr lang="zh-CN" altLang="en-US" sz="2400" dirty="0"/>
              <a:t>设计者可以在实际工作环境中</a:t>
            </a:r>
            <a:r>
              <a:rPr lang="zh-CN" altLang="en-US" sz="2400" dirty="0">
                <a:solidFill>
                  <a:srgbClr val="FF0000"/>
                </a:solidFill>
              </a:rPr>
              <a:t>理解用户的需要</a:t>
            </a:r>
            <a:r>
              <a:rPr lang="zh-CN" altLang="en-US" sz="2400" dirty="0"/>
              <a:t>和目标</a:t>
            </a:r>
          </a:p>
          <a:p>
            <a:pPr lvl="1" eaLnBrk="1" hangingPunct="1">
              <a:lnSpc>
                <a:spcPct val="80000"/>
              </a:lnSpc>
            </a:pPr>
            <a:r>
              <a:rPr lang="zh-CN" altLang="en-US" sz="2400" dirty="0"/>
              <a:t>用户也可以</a:t>
            </a:r>
            <a:r>
              <a:rPr lang="zh-CN" altLang="en-US" sz="2400" dirty="0">
                <a:solidFill>
                  <a:srgbClr val="FF0000"/>
                </a:solidFill>
              </a:rPr>
              <a:t>理解技术</a:t>
            </a:r>
            <a:r>
              <a:rPr lang="zh-CN" altLang="en-US" sz="2400" dirty="0"/>
              <a:t>的特征和限制</a:t>
            </a:r>
            <a:endParaRPr lang="en-US" altLang="zh-CN" sz="2400" dirty="0"/>
          </a:p>
          <a:p>
            <a:pPr lvl="1" eaLnBrk="1" hangingPunct="1">
              <a:lnSpc>
                <a:spcPct val="80000"/>
              </a:lnSpc>
            </a:pPr>
            <a:endParaRPr lang="zh-CN" altLang="en-US" sz="2400" dirty="0"/>
          </a:p>
          <a:p>
            <a:pPr eaLnBrk="1" hangingPunct="1">
              <a:lnSpc>
                <a:spcPct val="80000"/>
              </a:lnSpc>
            </a:pPr>
            <a:r>
              <a:rPr lang="zh-CN" altLang="en-US" sz="2700" dirty="0"/>
              <a:t>采用用户参与式开发开有两个与系统功能无关的原因</a:t>
            </a:r>
          </a:p>
          <a:p>
            <a:pPr lvl="1" eaLnBrk="1" hangingPunct="1">
              <a:lnSpc>
                <a:spcPct val="80000"/>
              </a:lnSpc>
            </a:pPr>
            <a:r>
              <a:rPr lang="zh-CN" altLang="en-US" sz="2400" dirty="0"/>
              <a:t>期望管理：使得用户对</a:t>
            </a:r>
            <a:r>
              <a:rPr lang="zh-CN" altLang="en-US" sz="2400" dirty="0">
                <a:solidFill>
                  <a:srgbClr val="FF0000"/>
                </a:solidFill>
              </a:rPr>
              <a:t>新产品有切合实际的期望</a:t>
            </a:r>
          </a:p>
          <a:p>
            <a:pPr lvl="2" eaLnBrk="1" hangingPunct="1">
              <a:lnSpc>
                <a:spcPct val="80000"/>
              </a:lnSpc>
            </a:pPr>
            <a:r>
              <a:rPr lang="zh-CN" altLang="en-US" sz="2000" dirty="0"/>
              <a:t>既不会出乎他们的意料，也不会让他们感到失望</a:t>
            </a:r>
          </a:p>
        </p:txBody>
      </p:sp>
      <p:sp>
        <p:nvSpPr>
          <p:cNvPr id="19459" name="灯片编号占位符 3">
            <a:extLst>
              <a:ext uri="{FF2B5EF4-FFF2-40B4-BE49-F238E27FC236}">
                <a16:creationId xmlns:a16="http://schemas.microsoft.com/office/drawing/2014/main" id="{41CC725D-F0F4-1D88-9BC9-09E5C820F25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F402A59D-2FA8-4847-B896-48193ADDBE99}"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5</a:t>
            </a:fld>
            <a:endParaRPr lang="en-US" altLang="zh-CN" sz="1200">
              <a:solidFill>
                <a:srgbClr val="B5A788"/>
              </a:solidFill>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1B1B81C-F020-8595-F26D-99939A4121CB}"/>
                  </a:ext>
                </a:extLst>
              </p14:cNvPr>
              <p14:cNvContentPartPr/>
              <p14:nvPr/>
            </p14:nvContentPartPr>
            <p14:xfrm>
              <a:off x="6556030" y="4910739"/>
              <a:ext cx="1842480" cy="1033560"/>
            </p14:xfrm>
          </p:contentPart>
        </mc:Choice>
        <mc:Fallback xmlns="">
          <p:pic>
            <p:nvPicPr>
              <p:cNvPr id="2" name="Ink 1">
                <a:extLst>
                  <a:ext uri="{FF2B5EF4-FFF2-40B4-BE49-F238E27FC236}">
                    <a16:creationId xmlns:a16="http://schemas.microsoft.com/office/drawing/2014/main" id="{01B1B81C-F020-8595-F26D-99939A4121CB}"/>
                  </a:ext>
                </a:extLst>
              </p:cNvPr>
              <p:cNvPicPr/>
              <p:nvPr/>
            </p:nvPicPr>
            <p:blipFill>
              <a:blip r:embed="rId3"/>
              <a:stretch>
                <a:fillRect/>
              </a:stretch>
            </p:blipFill>
            <p:spPr>
              <a:xfrm>
                <a:off x="6547390" y="4902099"/>
                <a:ext cx="1860120" cy="1051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EBD7A34-C5B4-E4C8-2B9F-E150A81E875F}"/>
                  </a:ext>
                </a:extLst>
              </p14:cNvPr>
              <p14:cNvContentPartPr/>
              <p14:nvPr/>
            </p14:nvContentPartPr>
            <p14:xfrm>
              <a:off x="6475030" y="6262899"/>
              <a:ext cx="1704960" cy="120600"/>
            </p14:xfrm>
          </p:contentPart>
        </mc:Choice>
        <mc:Fallback xmlns="">
          <p:pic>
            <p:nvPicPr>
              <p:cNvPr id="3" name="Ink 2">
                <a:extLst>
                  <a:ext uri="{FF2B5EF4-FFF2-40B4-BE49-F238E27FC236}">
                    <a16:creationId xmlns:a16="http://schemas.microsoft.com/office/drawing/2014/main" id="{8EBD7A34-C5B4-E4C8-2B9F-E150A81E875F}"/>
                  </a:ext>
                </a:extLst>
              </p:cNvPr>
              <p:cNvPicPr/>
              <p:nvPr/>
            </p:nvPicPr>
            <p:blipFill>
              <a:blip r:embed="rId5"/>
              <a:stretch>
                <a:fillRect/>
              </a:stretch>
            </p:blipFill>
            <p:spPr>
              <a:xfrm>
                <a:off x="6466030" y="6253899"/>
                <a:ext cx="1722600" cy="13824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a:extLst>
              <a:ext uri="{FF2B5EF4-FFF2-40B4-BE49-F238E27FC236}">
                <a16:creationId xmlns:a16="http://schemas.microsoft.com/office/drawing/2014/main" id="{BA3A401F-EA68-332D-24AA-89739DE67921}"/>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9.5.1 PICTIVE</a:t>
            </a:r>
          </a:p>
        </p:txBody>
      </p:sp>
      <p:sp>
        <p:nvSpPr>
          <p:cNvPr id="65538" name="Rectangle 3">
            <a:extLst>
              <a:ext uri="{FF2B5EF4-FFF2-40B4-BE49-F238E27FC236}">
                <a16:creationId xmlns:a16="http://schemas.microsoft.com/office/drawing/2014/main" id="{33598B49-0D55-0250-688E-3C43E999BED7}"/>
              </a:ext>
            </a:extLst>
          </p:cNvPr>
          <p:cNvSpPr>
            <a:spLocks noGrp="1"/>
          </p:cNvSpPr>
          <p:nvPr>
            <p:ph idx="1"/>
          </p:nvPr>
        </p:nvSpPr>
        <p:spPr>
          <a:xfrm>
            <a:off x="971550" y="1447800"/>
            <a:ext cx="7499350" cy="4800600"/>
          </a:xfrm>
        </p:spPr>
        <p:txBody>
          <a:bodyPr/>
          <a:lstStyle/>
          <a:p>
            <a:pPr eaLnBrk="1" hangingPunct="1">
              <a:lnSpc>
                <a:spcPct val="80000"/>
              </a:lnSpc>
            </a:pPr>
            <a:r>
              <a:rPr lang="zh-CN" altLang="en-US" sz="2500"/>
              <a:t>在一个</a:t>
            </a:r>
            <a:r>
              <a:rPr lang="en-US" altLang="zh-CN" sz="2500"/>
              <a:t>PICTIVE</a:t>
            </a:r>
            <a:r>
              <a:rPr lang="zh-CN" altLang="en-US" sz="2500"/>
              <a:t>设计过程开始前</a:t>
            </a:r>
          </a:p>
          <a:p>
            <a:pPr lvl="1" eaLnBrk="1" hangingPunct="1">
              <a:lnSpc>
                <a:spcPct val="80000"/>
              </a:lnSpc>
            </a:pPr>
            <a:r>
              <a:rPr lang="zh-CN" altLang="en-US" sz="2200"/>
              <a:t>由用户提出使用系统的情节，描述系统如何支持其工作</a:t>
            </a:r>
          </a:p>
          <a:p>
            <a:pPr lvl="1" eaLnBrk="1" hangingPunct="1">
              <a:lnSpc>
                <a:spcPct val="80000"/>
              </a:lnSpc>
            </a:pPr>
            <a:r>
              <a:rPr lang="zh-CN" altLang="en-US" sz="2200"/>
              <a:t>设计者建立相关与之的系统构件</a:t>
            </a:r>
          </a:p>
          <a:p>
            <a:pPr lvl="2" eaLnBrk="1" hangingPunct="1">
              <a:lnSpc>
                <a:spcPct val="80000"/>
              </a:lnSpc>
            </a:pPr>
            <a:r>
              <a:rPr lang="zh-CN" altLang="en-US" sz="1900"/>
              <a:t>可是通用的用户界面设计元素</a:t>
            </a:r>
          </a:p>
          <a:p>
            <a:pPr lvl="2" eaLnBrk="1" hangingPunct="1">
              <a:lnSpc>
                <a:spcPct val="80000"/>
              </a:lnSpc>
            </a:pPr>
            <a:r>
              <a:rPr lang="zh-CN" altLang="en-US" sz="1900"/>
              <a:t>也可是为该系统专门开发的构件</a:t>
            </a:r>
          </a:p>
          <a:p>
            <a:pPr lvl="2" eaLnBrk="1" hangingPunct="1">
              <a:lnSpc>
                <a:spcPct val="80000"/>
              </a:lnSpc>
            </a:pPr>
            <a:r>
              <a:rPr lang="zh-CN" altLang="en-US" sz="1900"/>
              <a:t>或是两者的结合使用</a:t>
            </a:r>
          </a:p>
          <a:p>
            <a:pPr eaLnBrk="1" hangingPunct="1">
              <a:lnSpc>
                <a:spcPct val="80000"/>
              </a:lnSpc>
            </a:pPr>
            <a:r>
              <a:rPr lang="en-US" altLang="zh-CN" sz="2500"/>
              <a:t>PICTIVE</a:t>
            </a:r>
            <a:r>
              <a:rPr lang="zh-CN" altLang="en-US" sz="2500"/>
              <a:t>设计过程本身包含四个阶段</a:t>
            </a:r>
          </a:p>
          <a:p>
            <a:pPr lvl="1" eaLnBrk="1" hangingPunct="1">
              <a:lnSpc>
                <a:spcPct val="80000"/>
              </a:lnSpc>
            </a:pPr>
            <a:r>
              <a:rPr lang="zh-CN" altLang="en-US" sz="2200"/>
              <a:t>所有的参与者均作自我介绍，集中于个人或组织的要求</a:t>
            </a:r>
          </a:p>
          <a:p>
            <a:pPr lvl="1" eaLnBrk="1" hangingPunct="1">
              <a:lnSpc>
                <a:spcPct val="80000"/>
              </a:lnSpc>
            </a:pPr>
            <a:r>
              <a:rPr lang="zh-CN" altLang="en-US" sz="2200"/>
              <a:t>对设计过程所涉及的领域作简短的讲解</a:t>
            </a:r>
          </a:p>
          <a:p>
            <a:pPr lvl="1" eaLnBrk="1" hangingPunct="1">
              <a:lnSpc>
                <a:spcPct val="80000"/>
              </a:lnSpc>
            </a:pPr>
            <a:r>
              <a:rPr lang="zh-CN" altLang="en-US" sz="2200"/>
              <a:t>有关设计思想的头脑风暴，需使用设计构件和情节说明</a:t>
            </a:r>
          </a:p>
          <a:p>
            <a:pPr lvl="1" eaLnBrk="1" hangingPunct="1">
              <a:lnSpc>
                <a:spcPct val="80000"/>
              </a:lnSpc>
            </a:pPr>
            <a:r>
              <a:rPr lang="zh-CN" altLang="en-US" sz="2200"/>
              <a:t>审议设计并总结所做的设计决策</a:t>
            </a:r>
          </a:p>
        </p:txBody>
      </p:sp>
      <p:sp>
        <p:nvSpPr>
          <p:cNvPr id="65539" name="灯片编号占位符 3">
            <a:extLst>
              <a:ext uri="{FF2B5EF4-FFF2-40B4-BE49-F238E27FC236}">
                <a16:creationId xmlns:a16="http://schemas.microsoft.com/office/drawing/2014/main" id="{8198F233-0B56-BEAF-F292-58A4C420DD6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EDB0D804-2A2C-4C73-88EC-3767505E3DEC}"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50</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a:extLst>
              <a:ext uri="{FF2B5EF4-FFF2-40B4-BE49-F238E27FC236}">
                <a16:creationId xmlns:a16="http://schemas.microsoft.com/office/drawing/2014/main" id="{64685808-90D2-19A2-BC62-9D93A7235BEC}"/>
              </a:ext>
            </a:extLst>
          </p:cNvPr>
          <p:cNvSpPr>
            <a:spLocks noGrp="1" noChangeArrowheads="1"/>
          </p:cNvSpPr>
          <p:nvPr>
            <p:ph type="title"/>
          </p:nvPr>
        </p:nvSpPr>
        <p:spPr/>
        <p:txBody>
          <a:bodyPr/>
          <a:lstStyle/>
          <a:p>
            <a:pPr eaLnBrk="1" fontAlgn="auto" hangingPunct="1">
              <a:spcAft>
                <a:spcPts val="0"/>
              </a:spcAft>
              <a:defRPr/>
            </a:pPr>
            <a:r>
              <a:rPr lang="en-US" altLang="zh-CN" dirty="0">
                <a:solidFill>
                  <a:schemeClr val="tx2">
                    <a:satMod val="130000"/>
                  </a:schemeClr>
                </a:solidFill>
              </a:rPr>
              <a:t>9.5.2  CARD</a:t>
            </a:r>
          </a:p>
        </p:txBody>
      </p:sp>
      <p:sp>
        <p:nvSpPr>
          <p:cNvPr id="66562" name="灯片编号占位符 3">
            <a:extLst>
              <a:ext uri="{FF2B5EF4-FFF2-40B4-BE49-F238E27FC236}">
                <a16:creationId xmlns:a16="http://schemas.microsoft.com/office/drawing/2014/main" id="{F329106D-9999-C933-D457-5F47216CBB9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37BB9DC4-F31E-44A3-B37A-179A012F302A}"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51</a:t>
            </a:fld>
            <a:endParaRPr lang="en-US" altLang="zh-CN" sz="1200">
              <a:solidFill>
                <a:srgbClr val="B5A788"/>
              </a:solidFill>
              <a:latin typeface="Times New Roman" panose="02020603050405020304" pitchFamily="18" charset="0"/>
              <a:ea typeface="宋体" panose="02010600030101010101" pitchFamily="2" charset="-122"/>
            </a:endParaRPr>
          </a:p>
        </p:txBody>
      </p:sp>
      <p:sp>
        <p:nvSpPr>
          <p:cNvPr id="4" name="Rectangle 3">
            <a:extLst>
              <a:ext uri="{FF2B5EF4-FFF2-40B4-BE49-F238E27FC236}">
                <a16:creationId xmlns:a16="http://schemas.microsoft.com/office/drawing/2014/main" id="{B332C5D9-4F45-4290-2F38-9037E3E96E5A}"/>
              </a:ext>
            </a:extLst>
          </p:cNvPr>
          <p:cNvSpPr>
            <a:spLocks noGrp="1" noChangeArrowheads="1"/>
          </p:cNvSpPr>
          <p:nvPr>
            <p:custDataLst>
              <p:tags r:id="rId1"/>
            </p:custDataLst>
          </p:nvPr>
        </p:nvSpPr>
        <p:spPr bwMode="auto">
          <a:xfrm>
            <a:off x="1128713" y="1347788"/>
            <a:ext cx="74993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82575">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639763" indent="-236538">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885825"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096963" indent="-173038">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1296988" indent="-182563">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1754188" indent="-182563"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211388" indent="-182563"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2668588" indent="-182563"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125788" indent="-182563"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eaLnBrk="1" hangingPunct="1"/>
            <a:r>
              <a:rPr lang="zh-CN" altLang="en-US"/>
              <a:t>需求与设计的合作分析</a:t>
            </a:r>
            <a:endParaRPr lang="en-US" altLang="zh-CN"/>
          </a:p>
          <a:p>
            <a:pPr eaLnBrk="1" hangingPunct="1"/>
            <a:r>
              <a:rPr lang="zh-CN" altLang="en-US"/>
              <a:t>与</a:t>
            </a:r>
            <a:r>
              <a:rPr lang="en-US" altLang="zh-CN"/>
              <a:t>PICTIVE</a:t>
            </a:r>
            <a:r>
              <a:rPr lang="zh-CN" altLang="en-US"/>
              <a:t>类似的方法，但集中于高级抽象层次上的设计</a:t>
            </a:r>
          </a:p>
          <a:p>
            <a:pPr lvl="2" eaLnBrk="1" hangingPunct="1"/>
            <a:r>
              <a:rPr lang="zh-CN" altLang="en-US"/>
              <a:t>旨在探索宏观上的工作流，而非微观上的设计细节</a:t>
            </a:r>
          </a:p>
          <a:p>
            <a:pPr lvl="1" eaLnBrk="1" hangingPunct="1"/>
            <a:r>
              <a:rPr lang="en-US" altLang="zh-CN"/>
              <a:t>CARD</a:t>
            </a:r>
            <a:r>
              <a:rPr lang="zh-CN" altLang="en-US"/>
              <a:t>可认为是故事串联图板的一种形式</a:t>
            </a:r>
          </a:p>
          <a:p>
            <a:pPr lvl="2" eaLnBrk="1" hangingPunct="1"/>
            <a:r>
              <a:rPr lang="zh-CN" altLang="en-US"/>
              <a:t>使用具有计算机和屏幕图像的卡片</a:t>
            </a:r>
          </a:p>
          <a:p>
            <a:pPr lvl="2" eaLnBrk="1" hangingPunct="1"/>
            <a:r>
              <a:rPr lang="zh-CN" altLang="en-US"/>
              <a:t>例如：一个网上购物的工作流可图示为</a:t>
            </a:r>
          </a:p>
        </p:txBody>
      </p:sp>
      <p:grpSp>
        <p:nvGrpSpPr>
          <p:cNvPr id="5" name="组合 4">
            <a:extLst>
              <a:ext uri="{FF2B5EF4-FFF2-40B4-BE49-F238E27FC236}">
                <a16:creationId xmlns:a16="http://schemas.microsoft.com/office/drawing/2014/main" id="{EC11110D-6128-3386-D67C-9EECFD783706}"/>
              </a:ext>
            </a:extLst>
          </p:cNvPr>
          <p:cNvGrpSpPr>
            <a:grpSpLocks/>
          </p:cNvGrpSpPr>
          <p:nvPr/>
        </p:nvGrpSpPr>
        <p:grpSpPr bwMode="auto">
          <a:xfrm>
            <a:off x="1370013" y="3290888"/>
            <a:ext cx="7499350" cy="3013075"/>
            <a:chOff x="892" y="3183"/>
            <a:chExt cx="17546" cy="6750"/>
          </a:xfrm>
        </p:grpSpPr>
        <p:sp>
          <p:nvSpPr>
            <p:cNvPr id="6" name="矩形 5">
              <a:extLst>
                <a:ext uri="{FF2B5EF4-FFF2-40B4-BE49-F238E27FC236}">
                  <a16:creationId xmlns:a16="http://schemas.microsoft.com/office/drawing/2014/main" id="{BAEEFFFB-F2E0-6024-8D9B-643659236C46}"/>
                </a:ext>
              </a:extLst>
            </p:cNvPr>
            <p:cNvSpPr/>
            <p:nvPr>
              <p:custDataLst>
                <p:tags r:id="rId2"/>
              </p:custDataLst>
            </p:nvPr>
          </p:nvSpPr>
          <p:spPr>
            <a:xfrm>
              <a:off x="892" y="3183"/>
              <a:ext cx="17546" cy="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grpSp>
          <p:nvGrpSpPr>
            <p:cNvPr id="66566" name="组合 6">
              <a:extLst>
                <a:ext uri="{FF2B5EF4-FFF2-40B4-BE49-F238E27FC236}">
                  <a16:creationId xmlns:a16="http://schemas.microsoft.com/office/drawing/2014/main" id="{78F441E2-1AC3-FDD6-1C21-99A7A5A1643E}"/>
                </a:ext>
              </a:extLst>
            </p:cNvPr>
            <p:cNvGrpSpPr>
              <a:grpSpLocks/>
            </p:cNvGrpSpPr>
            <p:nvPr/>
          </p:nvGrpSpPr>
          <p:grpSpPr bwMode="auto">
            <a:xfrm>
              <a:off x="1040" y="3320"/>
              <a:ext cx="17100" cy="6332"/>
              <a:chOff x="1040" y="3320"/>
              <a:chExt cx="17100" cy="6332"/>
            </a:xfrm>
          </p:grpSpPr>
          <p:grpSp>
            <p:nvGrpSpPr>
              <p:cNvPr id="66567" name="组合 7">
                <a:extLst>
                  <a:ext uri="{FF2B5EF4-FFF2-40B4-BE49-F238E27FC236}">
                    <a16:creationId xmlns:a16="http://schemas.microsoft.com/office/drawing/2014/main" id="{928A3143-D5EE-E54A-DA12-2A5C6B7F7D03}"/>
                  </a:ext>
                </a:extLst>
              </p:cNvPr>
              <p:cNvGrpSpPr>
                <a:grpSpLocks/>
              </p:cNvGrpSpPr>
              <p:nvPr/>
            </p:nvGrpSpPr>
            <p:grpSpPr bwMode="auto">
              <a:xfrm>
                <a:off x="7439" y="7246"/>
                <a:ext cx="4361" cy="2406"/>
                <a:chOff x="7439" y="7246"/>
                <a:chExt cx="4361" cy="2406"/>
              </a:xfrm>
            </p:grpSpPr>
            <p:sp>
              <p:nvSpPr>
                <p:cNvPr id="49" name="矩形 48">
                  <a:extLst>
                    <a:ext uri="{FF2B5EF4-FFF2-40B4-BE49-F238E27FC236}">
                      <a16:creationId xmlns:a16="http://schemas.microsoft.com/office/drawing/2014/main" id="{D2B73A85-4E89-CA03-FCB8-FB1DA74A4FC1}"/>
                    </a:ext>
                  </a:extLst>
                </p:cNvPr>
                <p:cNvSpPr/>
                <p:nvPr>
                  <p:custDataLst>
                    <p:tags r:id="rId38"/>
                  </p:custDataLst>
                </p:nvPr>
              </p:nvSpPr>
              <p:spPr>
                <a:xfrm>
                  <a:off x="7440" y="7251"/>
                  <a:ext cx="4301" cy="24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609" name="TextBox 22">
                  <a:extLst>
                    <a:ext uri="{FF2B5EF4-FFF2-40B4-BE49-F238E27FC236}">
                      <a16:creationId xmlns:a16="http://schemas.microsoft.com/office/drawing/2014/main" id="{400B6FE5-61CC-2760-43E5-47BB55D12546}"/>
                    </a:ext>
                  </a:extLst>
                </p:cNvPr>
                <p:cNvSpPr txBox="1">
                  <a:spLocks noChangeArrowheads="1"/>
                </p:cNvSpPr>
                <p:nvPr>
                  <p:custDataLst>
                    <p:tags r:id="rId39"/>
                  </p:custDataLst>
                </p:nvPr>
              </p:nvSpPr>
              <p:spPr bwMode="auto">
                <a:xfrm>
                  <a:off x="7600" y="7400"/>
                  <a:ext cx="19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磋商送货</a:t>
                  </a:r>
                </a:p>
              </p:txBody>
            </p:sp>
            <p:sp>
              <p:nvSpPr>
                <p:cNvPr id="66610" name="TextBox 23">
                  <a:extLst>
                    <a:ext uri="{FF2B5EF4-FFF2-40B4-BE49-F238E27FC236}">
                      <a16:creationId xmlns:a16="http://schemas.microsoft.com/office/drawing/2014/main" id="{E50CD69A-7B4E-6D3F-1A30-E9DDEE5C18A1}"/>
                    </a:ext>
                  </a:extLst>
                </p:cNvPr>
                <p:cNvSpPr txBox="1">
                  <a:spLocks noChangeArrowheads="1"/>
                </p:cNvSpPr>
                <p:nvPr>
                  <p:custDataLst>
                    <p:tags r:id="rId40"/>
                  </p:custDataLst>
                </p:nvPr>
              </p:nvSpPr>
              <p:spPr bwMode="auto">
                <a:xfrm>
                  <a:off x="8960" y="7900"/>
                  <a:ext cx="2840"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a:t>地点：</a:t>
                  </a:r>
                  <a:endParaRPr lang="en-US" altLang="zh-CN" sz="800" b="1"/>
                </a:p>
                <a:p>
                  <a:r>
                    <a:rPr lang="en-US" altLang="zh-CN" sz="800" b="1"/>
                    <a:t>     </a:t>
                  </a:r>
                  <a:r>
                    <a:rPr lang="zh-CN" altLang="en-US" sz="800" b="1"/>
                    <a:t>我家</a:t>
                  </a:r>
                  <a:endParaRPr lang="en-US" altLang="zh-CN" sz="800" b="1"/>
                </a:p>
                <a:p>
                  <a:r>
                    <a:rPr lang="zh-CN" altLang="en-US" sz="800" b="1"/>
                    <a:t>（使用实际地址）</a:t>
                  </a:r>
                  <a:endParaRPr lang="en-US" altLang="zh-CN" sz="800" b="1"/>
                </a:p>
                <a:p>
                  <a:r>
                    <a:rPr lang="zh-CN" altLang="en-US" sz="800" b="1"/>
                    <a:t>时间： </a:t>
                  </a:r>
                  <a:endParaRPr lang="en-US" altLang="zh-CN" sz="800" b="1"/>
                </a:p>
                <a:p>
                  <a:r>
                    <a:rPr lang="en-US" altLang="zh-CN" sz="800" b="1"/>
                    <a:t>    4:00pm</a:t>
                  </a:r>
                </a:p>
              </p:txBody>
            </p:sp>
            <p:pic>
              <p:nvPicPr>
                <p:cNvPr id="66611" name="图片 57" descr="地球仪">
                  <a:extLst>
                    <a:ext uri="{FF2B5EF4-FFF2-40B4-BE49-F238E27FC236}">
                      <a16:creationId xmlns:a16="http://schemas.microsoft.com/office/drawing/2014/main" id="{DB7E0BD0-8807-DACD-5F2C-D8163BCC3BE8}"/>
                    </a:ext>
                  </a:extLst>
                </p:cNvPr>
                <p:cNvPicPr>
                  <a:picLocks noChangeAspect="1" noChangeArrowheads="1"/>
                </p:cNvPicPr>
                <p:nvPr>
                  <p:custDataLst>
                    <p:tags r:id="rId41"/>
                  </p:custDataLst>
                </p:nvPr>
              </p:nvPicPr>
              <p:blipFill>
                <a:blip r:embed="rId44">
                  <a:extLst>
                    <a:ext uri="{28A0092B-C50C-407E-A947-70E740481C1C}">
                      <a14:useLocalDpi xmlns:a14="http://schemas.microsoft.com/office/drawing/2010/main" val="0"/>
                    </a:ext>
                  </a:extLst>
                </a:blip>
                <a:srcRect/>
                <a:stretch>
                  <a:fillRect/>
                </a:stretch>
              </p:blipFill>
              <p:spPr bwMode="auto">
                <a:xfrm>
                  <a:off x="7841" y="7906"/>
                  <a:ext cx="669"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12" name="图片 58" descr="时钟">
                  <a:extLst>
                    <a:ext uri="{FF2B5EF4-FFF2-40B4-BE49-F238E27FC236}">
                      <a16:creationId xmlns:a16="http://schemas.microsoft.com/office/drawing/2014/main" id="{0976BC46-4989-BED0-7080-7C4F28CBDB4E}"/>
                    </a:ext>
                  </a:extLst>
                </p:cNvPr>
                <p:cNvPicPr>
                  <a:picLocks noChangeAspect="1" noChangeArrowheads="1"/>
                </p:cNvPicPr>
                <p:nvPr>
                  <p:custDataLst>
                    <p:tags r:id="rId42"/>
                  </p:custDataLst>
                </p:nvPr>
              </p:nvPicPr>
              <p:blipFill>
                <a:blip r:embed="rId45">
                  <a:extLst>
                    <a:ext uri="{28A0092B-C50C-407E-A947-70E740481C1C}">
                      <a14:useLocalDpi xmlns:a14="http://schemas.microsoft.com/office/drawing/2010/main" val="0"/>
                    </a:ext>
                  </a:extLst>
                </a:blip>
                <a:srcRect/>
                <a:stretch>
                  <a:fillRect/>
                </a:stretch>
              </p:blipFill>
              <p:spPr bwMode="auto">
                <a:xfrm>
                  <a:off x="7882" y="8841"/>
                  <a:ext cx="628"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68" name="组合 8">
                <a:extLst>
                  <a:ext uri="{FF2B5EF4-FFF2-40B4-BE49-F238E27FC236}">
                    <a16:creationId xmlns:a16="http://schemas.microsoft.com/office/drawing/2014/main" id="{1F760890-5EDF-1DE5-371D-C85A7F668A5C}"/>
                  </a:ext>
                </a:extLst>
              </p:cNvPr>
              <p:cNvGrpSpPr>
                <a:grpSpLocks/>
              </p:cNvGrpSpPr>
              <p:nvPr/>
            </p:nvGrpSpPr>
            <p:grpSpPr bwMode="auto">
              <a:xfrm>
                <a:off x="1040" y="7246"/>
                <a:ext cx="4302" cy="2406"/>
                <a:chOff x="1040" y="7246"/>
                <a:chExt cx="4302" cy="2406"/>
              </a:xfrm>
            </p:grpSpPr>
            <p:pic>
              <p:nvPicPr>
                <p:cNvPr id="66599" name="图片 60" descr="纸盒牛奶">
                  <a:extLst>
                    <a:ext uri="{FF2B5EF4-FFF2-40B4-BE49-F238E27FC236}">
                      <a16:creationId xmlns:a16="http://schemas.microsoft.com/office/drawing/2014/main" id="{D06FD7F8-EBB4-644E-0847-F67BD827FAD5}"/>
                    </a:ext>
                  </a:extLst>
                </p:cNvPr>
                <p:cNvPicPr>
                  <a:picLocks noChangeAspect="1" noChangeArrowheads="1"/>
                </p:cNvPicPr>
                <p:nvPr>
                  <p:custDataLst>
                    <p:tags r:id="rId29"/>
                  </p:custDataLst>
                </p:nvPr>
              </p:nvPicPr>
              <p:blipFill>
                <a:blip r:embed="rId46">
                  <a:extLst>
                    <a:ext uri="{28A0092B-C50C-407E-A947-70E740481C1C}">
                      <a14:useLocalDpi xmlns:a14="http://schemas.microsoft.com/office/drawing/2010/main" val="0"/>
                    </a:ext>
                  </a:extLst>
                </a:blip>
                <a:srcRect/>
                <a:stretch>
                  <a:fillRect/>
                </a:stretch>
              </p:blipFill>
              <p:spPr bwMode="auto">
                <a:xfrm>
                  <a:off x="2582" y="7810"/>
                  <a:ext cx="657"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矩形 40">
                  <a:extLst>
                    <a:ext uri="{FF2B5EF4-FFF2-40B4-BE49-F238E27FC236}">
                      <a16:creationId xmlns:a16="http://schemas.microsoft.com/office/drawing/2014/main" id="{D526F5EB-84CA-3D03-D076-5EF7AC1E508C}"/>
                    </a:ext>
                  </a:extLst>
                </p:cNvPr>
                <p:cNvSpPr/>
                <p:nvPr>
                  <p:custDataLst>
                    <p:tags r:id="rId30"/>
                  </p:custDataLst>
                </p:nvPr>
              </p:nvSpPr>
              <p:spPr>
                <a:xfrm>
                  <a:off x="1041" y="7251"/>
                  <a:ext cx="4301" cy="24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601" name="TextBox 20">
                  <a:extLst>
                    <a:ext uri="{FF2B5EF4-FFF2-40B4-BE49-F238E27FC236}">
                      <a16:creationId xmlns:a16="http://schemas.microsoft.com/office/drawing/2014/main" id="{D671E263-74FC-8294-AE86-BBCE92698405}"/>
                    </a:ext>
                  </a:extLst>
                </p:cNvPr>
                <p:cNvSpPr txBox="1">
                  <a:spLocks noChangeArrowheads="1"/>
                </p:cNvSpPr>
                <p:nvPr>
                  <p:custDataLst>
                    <p:tags r:id="rId31"/>
                  </p:custDataLst>
                </p:nvPr>
              </p:nvSpPr>
              <p:spPr bwMode="auto">
                <a:xfrm>
                  <a:off x="1180" y="7340"/>
                  <a:ext cx="19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选择单项</a:t>
                  </a:r>
                </a:p>
              </p:txBody>
            </p:sp>
            <p:sp>
              <p:nvSpPr>
                <p:cNvPr id="66602" name="TextBox 21">
                  <a:extLst>
                    <a:ext uri="{FF2B5EF4-FFF2-40B4-BE49-F238E27FC236}">
                      <a16:creationId xmlns:a16="http://schemas.microsoft.com/office/drawing/2014/main" id="{8CA5AC47-A329-01E1-7F76-25EB72CE6734}"/>
                    </a:ext>
                  </a:extLst>
                </p:cNvPr>
                <p:cNvSpPr txBox="1">
                  <a:spLocks noChangeArrowheads="1"/>
                </p:cNvSpPr>
                <p:nvPr>
                  <p:custDataLst>
                    <p:tags r:id="rId32"/>
                  </p:custDataLst>
                </p:nvPr>
              </p:nvSpPr>
              <p:spPr bwMode="auto">
                <a:xfrm>
                  <a:off x="1480" y="9020"/>
                  <a:ext cx="28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a:t>名称：</a:t>
                  </a:r>
                  <a:r>
                    <a:rPr lang="en-US" altLang="zh-CN" sz="800" u="sng"/>
                    <a:t>1</a:t>
                  </a:r>
                  <a:r>
                    <a:rPr lang="zh-CN" altLang="en-US" sz="800" u="sng"/>
                    <a:t>打鸡蛋</a:t>
                  </a:r>
                </a:p>
              </p:txBody>
            </p:sp>
            <p:pic>
              <p:nvPicPr>
                <p:cNvPr id="66603" name="图片 64" descr="橙子橘子">
                  <a:extLst>
                    <a:ext uri="{FF2B5EF4-FFF2-40B4-BE49-F238E27FC236}">
                      <a16:creationId xmlns:a16="http://schemas.microsoft.com/office/drawing/2014/main" id="{0A010069-E423-16F1-5E01-8FB808C47BE9}"/>
                    </a:ext>
                  </a:extLst>
                </p:cNvPr>
                <p:cNvPicPr>
                  <a:picLocks noChangeAspect="1" noChangeArrowheads="1"/>
                </p:cNvPicPr>
                <p:nvPr>
                  <p:custDataLst>
                    <p:tags r:id="rId33"/>
                  </p:custDataLst>
                </p:nvPr>
              </p:nvPicPr>
              <p:blipFill>
                <a:blip r:embed="rId47">
                  <a:extLst>
                    <a:ext uri="{28A0092B-C50C-407E-A947-70E740481C1C}">
                      <a14:useLocalDpi xmlns:a14="http://schemas.microsoft.com/office/drawing/2010/main" val="0"/>
                    </a:ext>
                  </a:extLst>
                </a:blip>
                <a:srcRect/>
                <a:stretch>
                  <a:fillRect/>
                </a:stretch>
              </p:blipFill>
              <p:spPr bwMode="auto">
                <a:xfrm>
                  <a:off x="1263" y="7828"/>
                  <a:ext cx="583"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4" name="图片 65" descr="云">
                  <a:extLst>
                    <a:ext uri="{FF2B5EF4-FFF2-40B4-BE49-F238E27FC236}">
                      <a16:creationId xmlns:a16="http://schemas.microsoft.com/office/drawing/2014/main" id="{D02ED923-7DA1-43D3-8F2E-8F3A4F3B7540}"/>
                    </a:ext>
                  </a:extLst>
                </p:cNvPr>
                <p:cNvPicPr>
                  <a:picLocks noChangeAspect="1" noChangeArrowheads="1"/>
                </p:cNvPicPr>
                <p:nvPr>
                  <p:custDataLst>
                    <p:tags r:id="rId34"/>
                  </p:custDataLst>
                </p:nvPr>
              </p:nvPicPr>
              <p:blipFill>
                <a:blip r:embed="rId48">
                  <a:extLst>
                    <a:ext uri="{28A0092B-C50C-407E-A947-70E740481C1C}">
                      <a14:useLocalDpi xmlns:a14="http://schemas.microsoft.com/office/drawing/2010/main" val="0"/>
                    </a:ext>
                  </a:extLst>
                </a:blip>
                <a:srcRect/>
                <a:stretch>
                  <a:fillRect/>
                </a:stretch>
              </p:blipFill>
              <p:spPr bwMode="auto">
                <a:xfrm>
                  <a:off x="2140" y="8528"/>
                  <a:ext cx="2102"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5" name="图片 66" descr="填色正方体">
                  <a:extLst>
                    <a:ext uri="{FF2B5EF4-FFF2-40B4-BE49-F238E27FC236}">
                      <a16:creationId xmlns:a16="http://schemas.microsoft.com/office/drawing/2014/main" id="{8820C9E4-E57F-A43B-0A5B-F0A28143E178}"/>
                    </a:ext>
                  </a:extLst>
                </p:cNvPr>
                <p:cNvPicPr>
                  <a:picLocks noChangeAspect="1" noChangeArrowheads="1"/>
                </p:cNvPicPr>
                <p:nvPr>
                  <p:custDataLst>
                    <p:tags r:id="rId35"/>
                  </p:custDataLst>
                </p:nvPr>
              </p:nvPicPr>
              <p:blipFill>
                <a:blip r:embed="rId49">
                  <a:extLst>
                    <a:ext uri="{28A0092B-C50C-407E-A947-70E740481C1C}">
                      <a14:useLocalDpi xmlns:a14="http://schemas.microsoft.com/office/drawing/2010/main" val="0"/>
                    </a:ext>
                  </a:extLst>
                </a:blip>
                <a:srcRect/>
                <a:stretch>
                  <a:fillRect/>
                </a:stretch>
              </p:blipFill>
              <p:spPr bwMode="auto">
                <a:xfrm>
                  <a:off x="2084" y="7828"/>
                  <a:ext cx="423"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图片 67" descr="填色圆柱体">
                  <a:extLst>
                    <a:ext uri="{FF2B5EF4-FFF2-40B4-BE49-F238E27FC236}">
                      <a16:creationId xmlns:a16="http://schemas.microsoft.com/office/drawing/2014/main" id="{E2AB3BB8-4B71-CCE1-1698-7FF48CF672D4}"/>
                    </a:ext>
                  </a:extLst>
                </p:cNvPr>
                <p:cNvPicPr>
                  <a:picLocks noChangeAspect="1" noChangeArrowheads="1"/>
                </p:cNvPicPr>
                <p:nvPr>
                  <p:custDataLst>
                    <p:tags r:id="rId36"/>
                  </p:custDataLst>
                </p:nvPr>
              </p:nvPicPr>
              <p:blipFill>
                <a:blip r:embed="rId50">
                  <a:extLst>
                    <a:ext uri="{28A0092B-C50C-407E-A947-70E740481C1C}">
                      <a14:useLocalDpi xmlns:a14="http://schemas.microsoft.com/office/drawing/2010/main" val="0"/>
                    </a:ext>
                  </a:extLst>
                </a:blip>
                <a:srcRect/>
                <a:stretch>
                  <a:fillRect/>
                </a:stretch>
              </p:blipFill>
              <p:spPr bwMode="auto">
                <a:xfrm>
                  <a:off x="3314" y="7806"/>
                  <a:ext cx="42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7" name="图片 68" descr="旗子">
                  <a:extLst>
                    <a:ext uri="{FF2B5EF4-FFF2-40B4-BE49-F238E27FC236}">
                      <a16:creationId xmlns:a16="http://schemas.microsoft.com/office/drawing/2014/main" id="{93049A62-4301-75BC-1344-1F81C71742E3}"/>
                    </a:ext>
                  </a:extLst>
                </p:cNvPr>
                <p:cNvPicPr>
                  <a:picLocks noChangeAspect="1" noChangeArrowheads="1"/>
                </p:cNvPicPr>
                <p:nvPr>
                  <p:custDataLst>
                    <p:tags r:id="rId37"/>
                  </p:custDataLst>
                </p:nvPr>
              </p:nvPicPr>
              <p:blipFill>
                <a:blip r:embed="rId51">
                  <a:extLst>
                    <a:ext uri="{28A0092B-C50C-407E-A947-70E740481C1C}">
                      <a14:useLocalDpi xmlns:a14="http://schemas.microsoft.com/office/drawing/2010/main" val="0"/>
                    </a:ext>
                  </a:extLst>
                </a:blip>
                <a:srcRect/>
                <a:stretch>
                  <a:fillRect/>
                </a:stretch>
              </p:blipFill>
              <p:spPr bwMode="auto">
                <a:xfrm>
                  <a:off x="4001" y="7831"/>
                  <a:ext cx="680"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69" name="组合 9">
                <a:extLst>
                  <a:ext uri="{FF2B5EF4-FFF2-40B4-BE49-F238E27FC236}">
                    <a16:creationId xmlns:a16="http://schemas.microsoft.com/office/drawing/2014/main" id="{2AF9E6EA-3D36-CA1E-FA0C-B86CA4A37C21}"/>
                  </a:ext>
                </a:extLst>
              </p:cNvPr>
              <p:cNvGrpSpPr>
                <a:grpSpLocks/>
              </p:cNvGrpSpPr>
              <p:nvPr/>
            </p:nvGrpSpPr>
            <p:grpSpPr bwMode="auto">
              <a:xfrm>
                <a:off x="1040" y="3320"/>
                <a:ext cx="4302" cy="2431"/>
                <a:chOff x="1040" y="3320"/>
                <a:chExt cx="4302" cy="2431"/>
              </a:xfrm>
            </p:grpSpPr>
            <p:sp>
              <p:nvSpPr>
                <p:cNvPr id="36" name="矩形 35">
                  <a:extLst>
                    <a:ext uri="{FF2B5EF4-FFF2-40B4-BE49-F238E27FC236}">
                      <a16:creationId xmlns:a16="http://schemas.microsoft.com/office/drawing/2014/main" id="{2AC3CA6D-E246-1DF7-0139-9884D3DEE613}"/>
                    </a:ext>
                  </a:extLst>
                </p:cNvPr>
                <p:cNvSpPr/>
                <p:nvPr>
                  <p:custDataLst>
                    <p:tags r:id="rId25"/>
                  </p:custDataLst>
                </p:nvPr>
              </p:nvSpPr>
              <p:spPr>
                <a:xfrm>
                  <a:off x="1041" y="3350"/>
                  <a:ext cx="4301" cy="24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596" name="TextBox 14">
                  <a:extLst>
                    <a:ext uri="{FF2B5EF4-FFF2-40B4-BE49-F238E27FC236}">
                      <a16:creationId xmlns:a16="http://schemas.microsoft.com/office/drawing/2014/main" id="{E399E315-FA63-CA15-D6CC-4BA0E381E57D}"/>
                    </a:ext>
                  </a:extLst>
                </p:cNvPr>
                <p:cNvSpPr txBox="1">
                  <a:spLocks noChangeArrowheads="1"/>
                </p:cNvSpPr>
                <p:nvPr>
                  <p:custDataLst>
                    <p:tags r:id="rId26"/>
                  </p:custDataLst>
                </p:nvPr>
              </p:nvSpPr>
              <p:spPr bwMode="auto">
                <a:xfrm>
                  <a:off x="1120" y="3320"/>
                  <a:ext cx="25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客户的思维活动</a:t>
                  </a:r>
                </a:p>
              </p:txBody>
            </p:sp>
            <p:pic>
              <p:nvPicPr>
                <p:cNvPr id="66597" name="图片 72" descr="人脸识别">
                  <a:extLst>
                    <a:ext uri="{FF2B5EF4-FFF2-40B4-BE49-F238E27FC236}">
                      <a16:creationId xmlns:a16="http://schemas.microsoft.com/office/drawing/2014/main" id="{6F13A06E-5663-34BA-5F01-F2A23F5C435B}"/>
                    </a:ext>
                  </a:extLst>
                </p:cNvPr>
                <p:cNvPicPr>
                  <a:picLocks noChangeAspect="1" noChangeArrowheads="1"/>
                </p:cNvPicPr>
                <p:nvPr>
                  <p:custDataLst>
                    <p:tags r:id="rId27"/>
                  </p:custDataLst>
                </p:nvPr>
              </p:nvPicPr>
              <p:blipFill>
                <a:blip r:embed="rId52">
                  <a:extLst>
                    <a:ext uri="{28A0092B-C50C-407E-A947-70E740481C1C}">
                      <a14:useLocalDpi xmlns:a14="http://schemas.microsoft.com/office/drawing/2010/main" val="0"/>
                    </a:ext>
                  </a:extLst>
                </a:blip>
                <a:srcRect/>
                <a:stretch>
                  <a:fillRect/>
                </a:stretch>
              </p:blipFill>
              <p:spPr bwMode="auto">
                <a:xfrm>
                  <a:off x="1263" y="4879"/>
                  <a:ext cx="761" cy="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椭圆形标注 38">
                  <a:extLst>
                    <a:ext uri="{FF2B5EF4-FFF2-40B4-BE49-F238E27FC236}">
                      <a16:creationId xmlns:a16="http://schemas.microsoft.com/office/drawing/2014/main" id="{75DC1D00-3268-B9DC-F48D-2D1D4913AEF2}"/>
                    </a:ext>
                  </a:extLst>
                </p:cNvPr>
                <p:cNvSpPr/>
                <p:nvPr>
                  <p:custDataLst>
                    <p:tags r:id="rId28"/>
                  </p:custDataLst>
                </p:nvPr>
              </p:nvSpPr>
              <p:spPr>
                <a:xfrm>
                  <a:off x="2155" y="3962"/>
                  <a:ext cx="2281" cy="857"/>
                </a:xfrm>
                <a:prstGeom prst="wedgeEllipseCallout">
                  <a:avLst>
                    <a:gd name="adj1" fmla="val -46271"/>
                    <a:gd name="adj2" fmla="val 486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700" b="1" dirty="0">
                      <a:solidFill>
                        <a:schemeClr val="tx1"/>
                      </a:solidFill>
                      <a:sym typeface="+mn-ea"/>
                    </a:rPr>
                    <a:t>决定需要什么</a:t>
                  </a:r>
                </a:p>
              </p:txBody>
            </p:sp>
          </p:grpSp>
          <p:grpSp>
            <p:nvGrpSpPr>
              <p:cNvPr id="66570" name="组合 10">
                <a:extLst>
                  <a:ext uri="{FF2B5EF4-FFF2-40B4-BE49-F238E27FC236}">
                    <a16:creationId xmlns:a16="http://schemas.microsoft.com/office/drawing/2014/main" id="{B8004E73-EF7A-9E0A-3DFC-77CBB22C545B}"/>
                  </a:ext>
                </a:extLst>
              </p:cNvPr>
              <p:cNvGrpSpPr>
                <a:grpSpLocks/>
              </p:cNvGrpSpPr>
              <p:nvPr/>
            </p:nvGrpSpPr>
            <p:grpSpPr bwMode="auto">
              <a:xfrm>
                <a:off x="7439" y="3345"/>
                <a:ext cx="4302" cy="2406"/>
                <a:chOff x="7439" y="3345"/>
                <a:chExt cx="4302" cy="2406"/>
              </a:xfrm>
            </p:grpSpPr>
            <p:sp>
              <p:nvSpPr>
                <p:cNvPr id="32" name="矩形 31">
                  <a:extLst>
                    <a:ext uri="{FF2B5EF4-FFF2-40B4-BE49-F238E27FC236}">
                      <a16:creationId xmlns:a16="http://schemas.microsoft.com/office/drawing/2014/main" id="{A23E140C-3ECB-4D5B-005F-C409BF24B1EA}"/>
                    </a:ext>
                  </a:extLst>
                </p:cNvPr>
                <p:cNvSpPr/>
                <p:nvPr>
                  <p:custDataLst>
                    <p:tags r:id="rId21"/>
                  </p:custDataLst>
                </p:nvPr>
              </p:nvSpPr>
              <p:spPr>
                <a:xfrm>
                  <a:off x="7440" y="3350"/>
                  <a:ext cx="4301" cy="24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592" name="TextBox 16">
                  <a:extLst>
                    <a:ext uri="{FF2B5EF4-FFF2-40B4-BE49-F238E27FC236}">
                      <a16:creationId xmlns:a16="http://schemas.microsoft.com/office/drawing/2014/main" id="{A9DA75DD-E7F2-0EA4-B813-583FA11576CD}"/>
                    </a:ext>
                  </a:extLst>
                </p:cNvPr>
                <p:cNvSpPr txBox="1">
                  <a:spLocks noChangeArrowheads="1"/>
                </p:cNvSpPr>
                <p:nvPr>
                  <p:custDataLst>
                    <p:tags r:id="rId22"/>
                  </p:custDataLst>
                </p:nvPr>
              </p:nvSpPr>
              <p:spPr bwMode="auto">
                <a:xfrm>
                  <a:off x="7580" y="3540"/>
                  <a:ext cx="227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客户的思维活动</a:t>
                  </a:r>
                </a:p>
              </p:txBody>
            </p:sp>
            <p:pic>
              <p:nvPicPr>
                <p:cNvPr id="66593" name="图片 77" descr="人脸识别">
                  <a:extLst>
                    <a:ext uri="{FF2B5EF4-FFF2-40B4-BE49-F238E27FC236}">
                      <a16:creationId xmlns:a16="http://schemas.microsoft.com/office/drawing/2014/main" id="{E017C6D2-BC64-C729-6740-A549F7054CCE}"/>
                    </a:ext>
                  </a:extLst>
                </p:cNvPr>
                <p:cNvPicPr>
                  <a:picLocks noChangeAspect="1" noChangeArrowheads="1"/>
                </p:cNvPicPr>
                <p:nvPr>
                  <p:custDataLst>
                    <p:tags r:id="rId23"/>
                  </p:custDataLst>
                </p:nvPr>
              </p:nvPicPr>
              <p:blipFill>
                <a:blip r:embed="rId52">
                  <a:extLst>
                    <a:ext uri="{28A0092B-C50C-407E-A947-70E740481C1C}">
                      <a14:useLocalDpi xmlns:a14="http://schemas.microsoft.com/office/drawing/2010/main" val="0"/>
                    </a:ext>
                  </a:extLst>
                </a:blip>
                <a:srcRect/>
                <a:stretch>
                  <a:fillRect/>
                </a:stretch>
              </p:blipFill>
              <p:spPr bwMode="auto">
                <a:xfrm>
                  <a:off x="7600" y="4879"/>
                  <a:ext cx="761" cy="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椭圆形标注 34">
                  <a:extLst>
                    <a:ext uri="{FF2B5EF4-FFF2-40B4-BE49-F238E27FC236}">
                      <a16:creationId xmlns:a16="http://schemas.microsoft.com/office/drawing/2014/main" id="{A13C4EC8-320F-ED33-AB1D-599FD56F7C9C}"/>
                    </a:ext>
                  </a:extLst>
                </p:cNvPr>
                <p:cNvSpPr/>
                <p:nvPr>
                  <p:custDataLst>
                    <p:tags r:id="rId24"/>
                  </p:custDataLst>
                </p:nvPr>
              </p:nvSpPr>
              <p:spPr>
                <a:xfrm>
                  <a:off x="8814" y="3962"/>
                  <a:ext cx="2281" cy="857"/>
                </a:xfrm>
                <a:prstGeom prst="wedgeEllipseCallout">
                  <a:avLst>
                    <a:gd name="adj1" fmla="val -46271"/>
                    <a:gd name="adj2" fmla="val 486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700" b="1" dirty="0">
                      <a:solidFill>
                        <a:schemeClr val="tx1"/>
                      </a:solidFill>
                      <a:sym typeface="+mn-ea"/>
                    </a:rPr>
                    <a:t>决定只定购两样食品</a:t>
                  </a:r>
                </a:p>
              </p:txBody>
            </p:sp>
          </p:grpSp>
          <p:grpSp>
            <p:nvGrpSpPr>
              <p:cNvPr id="66571" name="组合 11">
                <a:extLst>
                  <a:ext uri="{FF2B5EF4-FFF2-40B4-BE49-F238E27FC236}">
                    <a16:creationId xmlns:a16="http://schemas.microsoft.com/office/drawing/2014/main" id="{1EBF8B48-0E60-C3B3-F957-57D9F127D45B}"/>
                  </a:ext>
                </a:extLst>
              </p:cNvPr>
              <p:cNvGrpSpPr>
                <a:grpSpLocks/>
              </p:cNvGrpSpPr>
              <p:nvPr/>
            </p:nvGrpSpPr>
            <p:grpSpPr bwMode="auto">
              <a:xfrm>
                <a:off x="13810" y="3320"/>
                <a:ext cx="4302" cy="2406"/>
                <a:chOff x="1040" y="7246"/>
                <a:chExt cx="4302" cy="2406"/>
              </a:xfrm>
            </p:grpSpPr>
            <p:pic>
              <p:nvPicPr>
                <p:cNvPr id="66582" name="图片 80" descr="纸盒牛奶">
                  <a:extLst>
                    <a:ext uri="{FF2B5EF4-FFF2-40B4-BE49-F238E27FC236}">
                      <a16:creationId xmlns:a16="http://schemas.microsoft.com/office/drawing/2014/main" id="{1E362E4C-6DC8-4E39-534D-238FB61F812E}"/>
                    </a:ext>
                  </a:extLst>
                </p:cNvPr>
                <p:cNvPicPr>
                  <a:picLocks noChangeAspect="1" noChangeArrowheads="1"/>
                </p:cNvPicPr>
                <p:nvPr>
                  <p:custDataLst>
                    <p:tags r:id="rId12"/>
                  </p:custDataLst>
                </p:nvPr>
              </p:nvPicPr>
              <p:blipFill>
                <a:blip r:embed="rId46">
                  <a:extLst>
                    <a:ext uri="{28A0092B-C50C-407E-A947-70E740481C1C}">
                      <a14:useLocalDpi xmlns:a14="http://schemas.microsoft.com/office/drawing/2010/main" val="0"/>
                    </a:ext>
                  </a:extLst>
                </a:blip>
                <a:srcRect/>
                <a:stretch>
                  <a:fillRect/>
                </a:stretch>
              </p:blipFill>
              <p:spPr bwMode="auto">
                <a:xfrm>
                  <a:off x="2581" y="7810"/>
                  <a:ext cx="657"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a:extLst>
                    <a:ext uri="{FF2B5EF4-FFF2-40B4-BE49-F238E27FC236}">
                      <a16:creationId xmlns:a16="http://schemas.microsoft.com/office/drawing/2014/main" id="{7694E512-B478-96F7-9278-8EEFD541D760}"/>
                    </a:ext>
                  </a:extLst>
                </p:cNvPr>
                <p:cNvSpPr/>
                <p:nvPr>
                  <p:custDataLst>
                    <p:tags r:id="rId13"/>
                  </p:custDataLst>
                </p:nvPr>
              </p:nvSpPr>
              <p:spPr>
                <a:xfrm>
                  <a:off x="1040" y="7251"/>
                  <a:ext cx="4301" cy="24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584" name="TextBox 20">
                  <a:extLst>
                    <a:ext uri="{FF2B5EF4-FFF2-40B4-BE49-F238E27FC236}">
                      <a16:creationId xmlns:a16="http://schemas.microsoft.com/office/drawing/2014/main" id="{22E562DE-2626-5441-9307-C5B60F3B2D83}"/>
                    </a:ext>
                  </a:extLst>
                </p:cNvPr>
                <p:cNvSpPr txBox="1">
                  <a:spLocks noChangeArrowheads="1"/>
                </p:cNvSpPr>
                <p:nvPr>
                  <p:custDataLst>
                    <p:tags r:id="rId14"/>
                  </p:custDataLst>
                </p:nvPr>
              </p:nvSpPr>
              <p:spPr bwMode="auto">
                <a:xfrm>
                  <a:off x="1180" y="7340"/>
                  <a:ext cx="19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选择单项</a:t>
                  </a:r>
                </a:p>
              </p:txBody>
            </p:sp>
            <p:sp>
              <p:nvSpPr>
                <p:cNvPr id="66585" name="TextBox 21">
                  <a:extLst>
                    <a:ext uri="{FF2B5EF4-FFF2-40B4-BE49-F238E27FC236}">
                      <a16:creationId xmlns:a16="http://schemas.microsoft.com/office/drawing/2014/main" id="{E20DA6A1-8C5A-38BC-DF31-AC7D052EE7E2}"/>
                    </a:ext>
                  </a:extLst>
                </p:cNvPr>
                <p:cNvSpPr txBox="1">
                  <a:spLocks noChangeArrowheads="1"/>
                </p:cNvSpPr>
                <p:nvPr>
                  <p:custDataLst>
                    <p:tags r:id="rId15"/>
                  </p:custDataLst>
                </p:nvPr>
              </p:nvSpPr>
              <p:spPr bwMode="auto">
                <a:xfrm>
                  <a:off x="1480" y="9020"/>
                  <a:ext cx="28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a:t>名称：</a:t>
                  </a:r>
                  <a:r>
                    <a:rPr lang="en-US" altLang="zh-CN" sz="800" u="sng"/>
                    <a:t>1</a:t>
                  </a:r>
                  <a:r>
                    <a:rPr lang="zh-CN" altLang="en-US" sz="800" u="sng"/>
                    <a:t>升牛奶</a:t>
                  </a:r>
                </a:p>
              </p:txBody>
            </p:sp>
            <p:pic>
              <p:nvPicPr>
                <p:cNvPr id="66586" name="图片 84" descr="橙子橘子">
                  <a:extLst>
                    <a:ext uri="{FF2B5EF4-FFF2-40B4-BE49-F238E27FC236}">
                      <a16:creationId xmlns:a16="http://schemas.microsoft.com/office/drawing/2014/main" id="{1FF48291-47FE-E2CD-B503-300D8513E83B}"/>
                    </a:ext>
                  </a:extLst>
                </p:cNvPr>
                <p:cNvPicPr>
                  <a:picLocks noChangeAspect="1" noChangeArrowheads="1"/>
                </p:cNvPicPr>
                <p:nvPr>
                  <p:custDataLst>
                    <p:tags r:id="rId16"/>
                  </p:custDataLst>
                </p:nvPr>
              </p:nvPicPr>
              <p:blipFill>
                <a:blip r:embed="rId47">
                  <a:extLst>
                    <a:ext uri="{28A0092B-C50C-407E-A947-70E740481C1C}">
                      <a14:useLocalDpi xmlns:a14="http://schemas.microsoft.com/office/drawing/2010/main" val="0"/>
                    </a:ext>
                  </a:extLst>
                </a:blip>
                <a:srcRect/>
                <a:stretch>
                  <a:fillRect/>
                </a:stretch>
              </p:blipFill>
              <p:spPr bwMode="auto">
                <a:xfrm>
                  <a:off x="1263" y="7827"/>
                  <a:ext cx="583"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7" name="图片 85" descr="云">
                  <a:extLst>
                    <a:ext uri="{FF2B5EF4-FFF2-40B4-BE49-F238E27FC236}">
                      <a16:creationId xmlns:a16="http://schemas.microsoft.com/office/drawing/2014/main" id="{EAF324E1-3E70-F834-8E40-BE8402959846}"/>
                    </a:ext>
                  </a:extLst>
                </p:cNvPr>
                <p:cNvPicPr>
                  <a:picLocks noChangeAspect="1" noChangeArrowheads="1"/>
                </p:cNvPicPr>
                <p:nvPr>
                  <p:custDataLst>
                    <p:tags r:id="rId17"/>
                  </p:custDataLst>
                </p:nvPr>
              </p:nvPicPr>
              <p:blipFill>
                <a:blip r:embed="rId48">
                  <a:extLst>
                    <a:ext uri="{28A0092B-C50C-407E-A947-70E740481C1C}">
                      <a14:useLocalDpi xmlns:a14="http://schemas.microsoft.com/office/drawing/2010/main" val="0"/>
                    </a:ext>
                  </a:extLst>
                </a:blip>
                <a:srcRect/>
                <a:stretch>
                  <a:fillRect/>
                </a:stretch>
              </p:blipFill>
              <p:spPr bwMode="auto">
                <a:xfrm>
                  <a:off x="2139" y="8528"/>
                  <a:ext cx="2102"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8" name="图片 86" descr="填色正方体">
                  <a:extLst>
                    <a:ext uri="{FF2B5EF4-FFF2-40B4-BE49-F238E27FC236}">
                      <a16:creationId xmlns:a16="http://schemas.microsoft.com/office/drawing/2014/main" id="{C0E98C4B-C9CE-0879-5F47-C7BA64D84D0D}"/>
                    </a:ext>
                  </a:extLst>
                </p:cNvPr>
                <p:cNvPicPr>
                  <a:picLocks noChangeAspect="1" noChangeArrowheads="1"/>
                </p:cNvPicPr>
                <p:nvPr>
                  <p:custDataLst>
                    <p:tags r:id="rId18"/>
                  </p:custDataLst>
                </p:nvPr>
              </p:nvPicPr>
              <p:blipFill>
                <a:blip r:embed="rId49">
                  <a:extLst>
                    <a:ext uri="{28A0092B-C50C-407E-A947-70E740481C1C}">
                      <a14:useLocalDpi xmlns:a14="http://schemas.microsoft.com/office/drawing/2010/main" val="0"/>
                    </a:ext>
                  </a:extLst>
                </a:blip>
                <a:srcRect/>
                <a:stretch>
                  <a:fillRect/>
                </a:stretch>
              </p:blipFill>
              <p:spPr bwMode="auto">
                <a:xfrm>
                  <a:off x="2084" y="7827"/>
                  <a:ext cx="423"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9" name="图片 87" descr="填色圆柱体">
                  <a:extLst>
                    <a:ext uri="{FF2B5EF4-FFF2-40B4-BE49-F238E27FC236}">
                      <a16:creationId xmlns:a16="http://schemas.microsoft.com/office/drawing/2014/main" id="{EE40AA05-46C1-B03B-4509-86DE9B90DA17}"/>
                    </a:ext>
                  </a:extLst>
                </p:cNvPr>
                <p:cNvPicPr>
                  <a:picLocks noChangeAspect="1" noChangeArrowheads="1"/>
                </p:cNvPicPr>
                <p:nvPr>
                  <p:custDataLst>
                    <p:tags r:id="rId19"/>
                  </p:custDataLst>
                </p:nvPr>
              </p:nvPicPr>
              <p:blipFill>
                <a:blip r:embed="rId50">
                  <a:extLst>
                    <a:ext uri="{28A0092B-C50C-407E-A947-70E740481C1C}">
                      <a14:useLocalDpi xmlns:a14="http://schemas.microsoft.com/office/drawing/2010/main" val="0"/>
                    </a:ext>
                  </a:extLst>
                </a:blip>
                <a:srcRect/>
                <a:stretch>
                  <a:fillRect/>
                </a:stretch>
              </p:blipFill>
              <p:spPr bwMode="auto">
                <a:xfrm>
                  <a:off x="3313" y="7806"/>
                  <a:ext cx="42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0" name="图片 88" descr="旗子">
                  <a:extLst>
                    <a:ext uri="{FF2B5EF4-FFF2-40B4-BE49-F238E27FC236}">
                      <a16:creationId xmlns:a16="http://schemas.microsoft.com/office/drawing/2014/main" id="{B4801032-E656-523E-6E68-E4B740CB78D9}"/>
                    </a:ext>
                  </a:extLst>
                </p:cNvPr>
                <p:cNvPicPr>
                  <a:picLocks noChangeAspect="1" noChangeArrowheads="1"/>
                </p:cNvPicPr>
                <p:nvPr>
                  <p:custDataLst>
                    <p:tags r:id="rId20"/>
                  </p:custDataLst>
                </p:nvPr>
              </p:nvPicPr>
              <p:blipFill>
                <a:blip r:embed="rId51">
                  <a:extLst>
                    <a:ext uri="{28A0092B-C50C-407E-A947-70E740481C1C}">
                      <a14:useLocalDpi xmlns:a14="http://schemas.microsoft.com/office/drawing/2010/main" val="0"/>
                    </a:ext>
                  </a:extLst>
                </a:blip>
                <a:srcRect/>
                <a:stretch>
                  <a:fillRect/>
                </a:stretch>
              </p:blipFill>
              <p:spPr bwMode="auto">
                <a:xfrm>
                  <a:off x="4000" y="7831"/>
                  <a:ext cx="680"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72" name="组合 12">
                <a:extLst>
                  <a:ext uri="{FF2B5EF4-FFF2-40B4-BE49-F238E27FC236}">
                    <a16:creationId xmlns:a16="http://schemas.microsoft.com/office/drawing/2014/main" id="{08EEECDE-5D72-CDE4-C08A-2AB26A5CA85A}"/>
                  </a:ext>
                </a:extLst>
              </p:cNvPr>
              <p:cNvGrpSpPr>
                <a:grpSpLocks/>
              </p:cNvGrpSpPr>
              <p:nvPr/>
            </p:nvGrpSpPr>
            <p:grpSpPr bwMode="auto">
              <a:xfrm>
                <a:off x="13838" y="7209"/>
                <a:ext cx="4302" cy="2406"/>
                <a:chOff x="13838" y="7209"/>
                <a:chExt cx="4302" cy="2406"/>
              </a:xfrm>
            </p:grpSpPr>
            <p:sp>
              <p:nvSpPr>
                <p:cNvPr id="19" name="矩形 18">
                  <a:extLst>
                    <a:ext uri="{FF2B5EF4-FFF2-40B4-BE49-F238E27FC236}">
                      <a16:creationId xmlns:a16="http://schemas.microsoft.com/office/drawing/2014/main" id="{30166BE1-6425-CEE3-50F0-CA39C48BAA27}"/>
                    </a:ext>
                  </a:extLst>
                </p:cNvPr>
                <p:cNvSpPr/>
                <p:nvPr>
                  <p:custDataLst>
                    <p:tags r:id="rId8"/>
                  </p:custDataLst>
                </p:nvPr>
              </p:nvSpPr>
              <p:spPr>
                <a:xfrm>
                  <a:off x="13844" y="7209"/>
                  <a:ext cx="4297" cy="24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66579" name="TextBox 24">
                  <a:extLst>
                    <a:ext uri="{FF2B5EF4-FFF2-40B4-BE49-F238E27FC236}">
                      <a16:creationId xmlns:a16="http://schemas.microsoft.com/office/drawing/2014/main" id="{3F739093-0C5A-3A8B-C287-C3C3B96811A1}"/>
                    </a:ext>
                  </a:extLst>
                </p:cNvPr>
                <p:cNvSpPr txBox="1">
                  <a:spLocks noChangeArrowheads="1"/>
                </p:cNvSpPr>
                <p:nvPr>
                  <p:custDataLst>
                    <p:tags r:id="rId9"/>
                  </p:custDataLst>
                </p:nvPr>
              </p:nvSpPr>
              <p:spPr bwMode="auto">
                <a:xfrm>
                  <a:off x="13960" y="7420"/>
                  <a:ext cx="1987"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u="sng"/>
                    <a:t>磋商支付方式</a:t>
                  </a:r>
                </a:p>
              </p:txBody>
            </p:sp>
            <p:sp>
              <p:nvSpPr>
                <p:cNvPr id="66580" name="TextBox 25">
                  <a:extLst>
                    <a:ext uri="{FF2B5EF4-FFF2-40B4-BE49-F238E27FC236}">
                      <a16:creationId xmlns:a16="http://schemas.microsoft.com/office/drawing/2014/main" id="{D2BEA41F-DC69-19E8-DE99-561A31F66DB9}"/>
                    </a:ext>
                  </a:extLst>
                </p:cNvPr>
                <p:cNvSpPr txBox="1">
                  <a:spLocks noChangeArrowheads="1"/>
                </p:cNvSpPr>
                <p:nvPr>
                  <p:custDataLst>
                    <p:tags r:id="rId10"/>
                  </p:custDataLst>
                </p:nvPr>
              </p:nvSpPr>
              <p:spPr bwMode="auto">
                <a:xfrm>
                  <a:off x="14500" y="8140"/>
                  <a:ext cx="1323" cy="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800" b="1"/>
                    <a:t>□记账</a:t>
                  </a:r>
                  <a:endParaRPr lang="en-US" altLang="zh-CN" sz="800" b="1"/>
                </a:p>
                <a:p>
                  <a:r>
                    <a:rPr lang="zh-CN" altLang="en-US" sz="800" b="1"/>
                    <a:t>□信用卡</a:t>
                  </a:r>
                  <a:endParaRPr lang="en-US" altLang="zh-CN" sz="800" b="1"/>
                </a:p>
                <a:p>
                  <a:r>
                    <a:rPr lang="zh-CN" altLang="en-US" sz="800" b="1"/>
                    <a:t>□现金</a:t>
                  </a:r>
                </a:p>
              </p:txBody>
            </p:sp>
            <p:sp>
              <p:nvSpPr>
                <p:cNvPr id="66581" name="文本框 21">
                  <a:extLst>
                    <a:ext uri="{FF2B5EF4-FFF2-40B4-BE49-F238E27FC236}">
                      <a16:creationId xmlns:a16="http://schemas.microsoft.com/office/drawing/2014/main" id="{EDC548BE-C48C-5B2E-C54E-D04BEA39A2CE}"/>
                    </a:ext>
                  </a:extLst>
                </p:cNvPr>
                <p:cNvSpPr txBox="1">
                  <a:spLocks noChangeArrowheads="1"/>
                </p:cNvSpPr>
                <p:nvPr>
                  <p:custDataLst>
                    <p:tags r:id="rId11"/>
                  </p:custDataLst>
                </p:nvPr>
              </p:nvSpPr>
              <p:spPr bwMode="auto">
                <a:xfrm>
                  <a:off x="14426" y="8052"/>
                  <a:ext cx="947" cy="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400"/>
                    <a:t>×</a:t>
                  </a:r>
                </a:p>
              </p:txBody>
            </p:sp>
          </p:grpSp>
          <p:sp>
            <p:nvSpPr>
              <p:cNvPr id="14" name="右箭头 13">
                <a:extLst>
                  <a:ext uri="{FF2B5EF4-FFF2-40B4-BE49-F238E27FC236}">
                    <a16:creationId xmlns:a16="http://schemas.microsoft.com/office/drawing/2014/main" id="{85A362E6-A609-6446-E756-8175C52E66BE}"/>
                  </a:ext>
                </a:extLst>
              </p:cNvPr>
              <p:cNvSpPr/>
              <p:nvPr>
                <p:custDataLst>
                  <p:tags r:id="rId3"/>
                </p:custDataLst>
              </p:nvPr>
            </p:nvSpPr>
            <p:spPr>
              <a:xfrm>
                <a:off x="5472" y="4243"/>
                <a:ext cx="1839" cy="35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5" name="右箭头 14">
                <a:extLst>
                  <a:ext uri="{FF2B5EF4-FFF2-40B4-BE49-F238E27FC236}">
                    <a16:creationId xmlns:a16="http://schemas.microsoft.com/office/drawing/2014/main" id="{2D301CCB-DF93-4D70-E4C6-F5071CF73BDA}"/>
                  </a:ext>
                </a:extLst>
              </p:cNvPr>
              <p:cNvSpPr/>
              <p:nvPr>
                <p:custDataLst>
                  <p:tags r:id="rId4"/>
                </p:custDataLst>
              </p:nvPr>
            </p:nvSpPr>
            <p:spPr>
              <a:xfrm>
                <a:off x="11957" y="4243"/>
                <a:ext cx="1839" cy="35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6" name="右箭头 15">
                <a:extLst>
                  <a:ext uri="{FF2B5EF4-FFF2-40B4-BE49-F238E27FC236}">
                    <a16:creationId xmlns:a16="http://schemas.microsoft.com/office/drawing/2014/main" id="{CA306D6A-5787-8E6A-CC51-93EDF6F7461E}"/>
                  </a:ext>
                </a:extLst>
              </p:cNvPr>
              <p:cNvSpPr/>
              <p:nvPr>
                <p:custDataLst>
                  <p:tags r:id="rId5"/>
                </p:custDataLst>
              </p:nvPr>
            </p:nvSpPr>
            <p:spPr>
              <a:xfrm>
                <a:off x="5472" y="8407"/>
                <a:ext cx="1839" cy="35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7" name="右箭头 16">
                <a:extLst>
                  <a:ext uri="{FF2B5EF4-FFF2-40B4-BE49-F238E27FC236}">
                    <a16:creationId xmlns:a16="http://schemas.microsoft.com/office/drawing/2014/main" id="{7F64BC50-6C35-530E-6AFE-DF01A6280B62}"/>
                  </a:ext>
                </a:extLst>
              </p:cNvPr>
              <p:cNvSpPr/>
              <p:nvPr>
                <p:custDataLst>
                  <p:tags r:id="rId6"/>
                </p:custDataLst>
              </p:nvPr>
            </p:nvSpPr>
            <p:spPr>
              <a:xfrm>
                <a:off x="11957" y="8407"/>
                <a:ext cx="1839" cy="35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8" name="右箭头 17">
                <a:extLst>
                  <a:ext uri="{FF2B5EF4-FFF2-40B4-BE49-F238E27FC236}">
                    <a16:creationId xmlns:a16="http://schemas.microsoft.com/office/drawing/2014/main" id="{5EF70D45-003F-79B7-55F4-F664523D58F2}"/>
                  </a:ext>
                </a:extLst>
              </p:cNvPr>
              <p:cNvSpPr/>
              <p:nvPr>
                <p:custDataLst>
                  <p:tags r:id="rId7"/>
                </p:custDataLst>
              </p:nvPr>
            </p:nvSpPr>
            <p:spPr>
              <a:xfrm rot="10260000">
                <a:off x="4354" y="6362"/>
                <a:ext cx="11481" cy="37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55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4"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a:extLst>
              <a:ext uri="{FF2B5EF4-FFF2-40B4-BE49-F238E27FC236}">
                <a16:creationId xmlns:a16="http://schemas.microsoft.com/office/drawing/2014/main" id="{A91FE7DD-44AE-5005-83FF-CB353D83E5D0}"/>
              </a:ext>
            </a:extLst>
          </p:cNvPr>
          <p:cNvSpPr>
            <a:spLocks noGrp="1" noChangeArrowheads="1"/>
          </p:cNvSpPr>
          <p:nvPr>
            <p:ph type="title"/>
          </p:nvPr>
        </p:nvSpPr>
        <p:spPr/>
        <p:txBody>
          <a:bodyPr/>
          <a:lstStyle/>
          <a:p>
            <a:pPr eaLnBrk="1" fontAlgn="auto" hangingPunct="1">
              <a:spcAft>
                <a:spcPts val="0"/>
              </a:spcAft>
              <a:defRPr/>
            </a:pPr>
            <a:r>
              <a:rPr lang="en-US" altLang="zh-CN">
                <a:solidFill>
                  <a:schemeClr val="tx2">
                    <a:satMod val="130000"/>
                  </a:schemeClr>
                </a:solidFill>
              </a:rPr>
              <a:t>9.5.2  CARD</a:t>
            </a:r>
          </a:p>
        </p:txBody>
      </p:sp>
      <p:sp>
        <p:nvSpPr>
          <p:cNvPr id="67586" name="Rectangle 3">
            <a:extLst>
              <a:ext uri="{FF2B5EF4-FFF2-40B4-BE49-F238E27FC236}">
                <a16:creationId xmlns:a16="http://schemas.microsoft.com/office/drawing/2014/main" id="{4B5ECBB1-FF96-7B71-DA74-9EC8417EBB99}"/>
              </a:ext>
            </a:extLst>
          </p:cNvPr>
          <p:cNvSpPr>
            <a:spLocks noGrp="1"/>
          </p:cNvSpPr>
          <p:nvPr>
            <p:ph idx="1"/>
          </p:nvPr>
        </p:nvSpPr>
        <p:spPr>
          <a:xfrm>
            <a:off x="971550" y="1447800"/>
            <a:ext cx="7499350" cy="4800600"/>
          </a:xfrm>
        </p:spPr>
        <p:txBody>
          <a:bodyPr/>
          <a:lstStyle/>
          <a:p>
            <a:pPr eaLnBrk="1" hangingPunct="1"/>
            <a:r>
              <a:rPr lang="en-US" altLang="zh-CN"/>
              <a:t>CARD</a:t>
            </a:r>
            <a:r>
              <a:rPr lang="zh-CN" altLang="en-US"/>
              <a:t>可采用与</a:t>
            </a:r>
            <a:r>
              <a:rPr lang="en-US" altLang="zh-CN"/>
              <a:t>PICTIVE</a:t>
            </a:r>
            <a:r>
              <a:rPr lang="zh-CN" altLang="en-US"/>
              <a:t>相似的过程</a:t>
            </a:r>
          </a:p>
          <a:p>
            <a:pPr lvl="1" eaLnBrk="1" hangingPunct="1"/>
            <a:r>
              <a:rPr lang="zh-CN" altLang="en-US"/>
              <a:t>在头脑风暴阶段，参与者使用卡片确定工作流的关键帧</a:t>
            </a:r>
          </a:p>
          <a:p>
            <a:pPr lvl="1" eaLnBrk="1" hangingPunct="1"/>
            <a:r>
              <a:rPr lang="zh-CN" altLang="en-US"/>
              <a:t>卡片可用于表示用户的目标、意图，也可用于表示和界面设计相关的内容</a:t>
            </a:r>
          </a:p>
          <a:p>
            <a:pPr eaLnBrk="1" hangingPunct="1"/>
            <a:r>
              <a:rPr lang="en-US" altLang="zh-CN"/>
              <a:t>CARD</a:t>
            </a:r>
            <a:r>
              <a:rPr lang="zh-CN" altLang="en-US"/>
              <a:t>可以与</a:t>
            </a:r>
            <a:r>
              <a:rPr lang="en-US" altLang="zh-CN"/>
              <a:t>PICTIVE</a:t>
            </a:r>
            <a:r>
              <a:rPr lang="zh-CN" altLang="en-US"/>
              <a:t>结合使用，为设计提供互补的观点</a:t>
            </a:r>
          </a:p>
        </p:txBody>
      </p:sp>
      <p:sp>
        <p:nvSpPr>
          <p:cNvPr id="67587" name="灯片编号占位符 3">
            <a:extLst>
              <a:ext uri="{FF2B5EF4-FFF2-40B4-BE49-F238E27FC236}">
                <a16:creationId xmlns:a16="http://schemas.microsoft.com/office/drawing/2014/main" id="{1856CD43-ACE7-D5E5-01D2-6887D08DA06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660CFFC0-8473-4CC9-838F-856645C5FCE5}"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52</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a:extLst>
              <a:ext uri="{FF2B5EF4-FFF2-40B4-BE49-F238E27FC236}">
                <a16:creationId xmlns:a16="http://schemas.microsoft.com/office/drawing/2014/main" id="{C5F2B374-9E62-A428-4FC7-6609978C1917}"/>
              </a:ext>
            </a:extLst>
          </p:cNvPr>
          <p:cNvSpPr>
            <a:spLocks noGrp="1" noChangeArrowheads="1"/>
          </p:cNvSpPr>
          <p:nvPr>
            <p:ph type="title"/>
          </p:nvPr>
        </p:nvSpPr>
        <p:spPr/>
        <p:txBody>
          <a:bodyPr/>
          <a:lstStyle/>
          <a:p>
            <a:pPr eaLnBrk="1" hangingPunct="1">
              <a:defRPr/>
            </a:pPr>
            <a:r>
              <a:rPr lang="zh-CN" altLang="en-US">
                <a:effectLst>
                  <a:outerShdw blurRad="38100" dist="38100" dir="2700000" algn="tl">
                    <a:srgbClr val="C0C0C0"/>
                  </a:outerShdw>
                </a:effectLst>
              </a:rPr>
              <a:t>本章小结</a:t>
            </a:r>
          </a:p>
        </p:txBody>
      </p:sp>
      <p:sp>
        <p:nvSpPr>
          <p:cNvPr id="68610" name="Rectangle 3">
            <a:extLst>
              <a:ext uri="{FF2B5EF4-FFF2-40B4-BE49-F238E27FC236}">
                <a16:creationId xmlns:a16="http://schemas.microsoft.com/office/drawing/2014/main" id="{1D12584D-CC73-6770-C23F-8FF728692E46}"/>
              </a:ext>
            </a:extLst>
          </p:cNvPr>
          <p:cNvSpPr>
            <a:spLocks noGrp="1"/>
          </p:cNvSpPr>
          <p:nvPr>
            <p:ph idx="1"/>
          </p:nvPr>
        </p:nvSpPr>
        <p:spPr>
          <a:xfrm>
            <a:off x="971550" y="1447800"/>
            <a:ext cx="7499350" cy="4800600"/>
          </a:xfrm>
        </p:spPr>
        <p:txBody>
          <a:bodyPr/>
          <a:lstStyle/>
          <a:p>
            <a:pPr eaLnBrk="1" hangingPunct="1"/>
            <a:r>
              <a:rPr lang="zh-CN" altLang="en-US" sz="3000"/>
              <a:t>本章的要点</a:t>
            </a:r>
          </a:p>
          <a:p>
            <a:pPr lvl="1" eaLnBrk="1" hangingPunct="1"/>
            <a:r>
              <a:rPr lang="zh-CN" altLang="en-US" sz="2600"/>
              <a:t>用户参与有助于管理用户的期望，以及拥有权的感觉</a:t>
            </a:r>
          </a:p>
          <a:p>
            <a:pPr lvl="1" eaLnBrk="1" hangingPunct="1"/>
            <a:r>
              <a:rPr lang="zh-CN" altLang="en-US" sz="2600"/>
              <a:t>用户为中心的方法有三个要素：尽早关注用户，经验度量和迭代设计</a:t>
            </a:r>
          </a:p>
          <a:p>
            <a:pPr lvl="1" eaLnBrk="1" hangingPunct="1"/>
            <a:r>
              <a:rPr lang="zh-CN" altLang="en-US" sz="2600"/>
              <a:t>人种学帮助理解工作，但不易用于设计</a:t>
            </a:r>
          </a:p>
          <a:p>
            <a:pPr lvl="1" eaLnBrk="1" hangingPunct="1"/>
            <a:r>
              <a:rPr lang="en-US" altLang="zh-CN" sz="2600"/>
              <a:t>Coherence</a:t>
            </a:r>
            <a:r>
              <a:rPr lang="zh-CN" altLang="en-US" sz="2600"/>
              <a:t>和上下文设计支持在设计中使用人种学数据</a:t>
            </a:r>
          </a:p>
          <a:p>
            <a:pPr lvl="1" eaLnBrk="1" hangingPunct="1"/>
            <a:r>
              <a:rPr lang="zh-CN" altLang="en-US" sz="2600"/>
              <a:t>参与式设计使用户作为主动角色参与设计决策</a:t>
            </a:r>
          </a:p>
          <a:p>
            <a:pPr lvl="1" eaLnBrk="1" hangingPunct="1"/>
            <a:r>
              <a:rPr lang="en-US" altLang="zh-CN" sz="2600"/>
              <a:t>CARD</a:t>
            </a:r>
            <a:r>
              <a:rPr lang="zh-CN" altLang="en-US" sz="2600"/>
              <a:t>和</a:t>
            </a:r>
            <a:r>
              <a:rPr lang="en-US" altLang="zh-CN" sz="2600"/>
              <a:t>PICTIVE</a:t>
            </a:r>
            <a:r>
              <a:rPr lang="zh-CN" altLang="en-US" sz="2600"/>
              <a:t>是参与式设计的两个实例</a:t>
            </a:r>
          </a:p>
        </p:txBody>
      </p:sp>
      <p:sp>
        <p:nvSpPr>
          <p:cNvPr id="68611" name="灯片编号占位符 3">
            <a:extLst>
              <a:ext uri="{FF2B5EF4-FFF2-40B4-BE49-F238E27FC236}">
                <a16:creationId xmlns:a16="http://schemas.microsoft.com/office/drawing/2014/main" id="{93CA2E6C-A276-DE2C-3577-3CE9EE81C17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95AFFA9A-7271-484B-929F-CC752E10841A}"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53</a:t>
            </a:fld>
            <a:endParaRPr lang="en-US" altLang="zh-CN" sz="1200">
              <a:solidFill>
                <a:srgbClr val="B5A788"/>
              </a:solidFill>
              <a:latin typeface="Times New Roman" panose="02020603050405020304" pitchFamily="18" charset="0"/>
              <a:ea typeface="宋体" panose="02010600030101010101" pitchFamily="2" charset="-122"/>
            </a:endParaRPr>
          </a:p>
        </p:txBody>
      </p:sp>
      <p:grpSp>
        <p:nvGrpSpPr>
          <p:cNvPr id="4" name="Group 3">
            <a:extLst>
              <a:ext uri="{FF2B5EF4-FFF2-40B4-BE49-F238E27FC236}">
                <a16:creationId xmlns:a16="http://schemas.microsoft.com/office/drawing/2014/main" id="{76133B7E-16C0-6165-3403-74D0165452D3}"/>
              </a:ext>
            </a:extLst>
          </p:cNvPr>
          <p:cNvGrpSpPr/>
          <p:nvPr/>
        </p:nvGrpSpPr>
        <p:grpSpPr>
          <a:xfrm>
            <a:off x="1261510" y="5455419"/>
            <a:ext cx="562320" cy="813600"/>
            <a:chOff x="1261510" y="5455419"/>
            <a:chExt cx="562320" cy="81360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6A2505B-C303-5805-1263-71A3135D9FF5}"/>
                    </a:ext>
                  </a:extLst>
                </p14:cNvPr>
                <p14:cNvContentPartPr/>
                <p14:nvPr/>
              </p14:nvContentPartPr>
              <p14:xfrm>
                <a:off x="1675150" y="5710659"/>
                <a:ext cx="148680" cy="202680"/>
              </p14:xfrm>
            </p:contentPart>
          </mc:Choice>
          <mc:Fallback xmlns="">
            <p:pic>
              <p:nvPicPr>
                <p:cNvPr id="2" name="Ink 1">
                  <a:extLst>
                    <a:ext uri="{FF2B5EF4-FFF2-40B4-BE49-F238E27FC236}">
                      <a16:creationId xmlns:a16="http://schemas.microsoft.com/office/drawing/2014/main" id="{06A2505B-C303-5805-1263-71A3135D9FF5}"/>
                    </a:ext>
                  </a:extLst>
                </p:cNvPr>
                <p:cNvPicPr/>
                <p:nvPr/>
              </p:nvPicPr>
              <p:blipFill>
                <a:blip r:embed="rId3"/>
                <a:stretch>
                  <a:fillRect/>
                </a:stretch>
              </p:blipFill>
              <p:spPr>
                <a:xfrm>
                  <a:off x="1666150" y="5701659"/>
                  <a:ext cx="166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89ADDA7-90AD-B225-F32D-4B23BB72BD22}"/>
                    </a:ext>
                  </a:extLst>
                </p14:cNvPr>
                <p14:cNvContentPartPr/>
                <p14:nvPr/>
              </p14:nvContentPartPr>
              <p14:xfrm>
                <a:off x="1261510" y="5455419"/>
                <a:ext cx="555480" cy="813600"/>
              </p14:xfrm>
            </p:contentPart>
          </mc:Choice>
          <mc:Fallback xmlns="">
            <p:pic>
              <p:nvPicPr>
                <p:cNvPr id="3" name="Ink 2">
                  <a:extLst>
                    <a:ext uri="{FF2B5EF4-FFF2-40B4-BE49-F238E27FC236}">
                      <a16:creationId xmlns:a16="http://schemas.microsoft.com/office/drawing/2014/main" id="{989ADDA7-90AD-B225-F32D-4B23BB72BD22}"/>
                    </a:ext>
                  </a:extLst>
                </p:cNvPr>
                <p:cNvPicPr/>
                <p:nvPr/>
              </p:nvPicPr>
              <p:blipFill>
                <a:blip r:embed="rId5"/>
                <a:stretch>
                  <a:fillRect/>
                </a:stretch>
              </p:blipFill>
              <p:spPr>
                <a:xfrm>
                  <a:off x="1252510" y="5446419"/>
                  <a:ext cx="573120" cy="831240"/>
                </a:xfrm>
                <a:prstGeom prst="rect">
                  <a:avLst/>
                </a:prstGeom>
              </p:spPr>
            </p:pic>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a:extLst>
              <a:ext uri="{FF2B5EF4-FFF2-40B4-BE49-F238E27FC236}">
                <a16:creationId xmlns:a16="http://schemas.microsoft.com/office/drawing/2014/main" id="{95CDA2F2-CA99-B651-65CF-9F79F12C745E}"/>
              </a:ext>
            </a:extLst>
          </p:cNvPr>
          <p:cNvSpPr>
            <a:spLocks noGrp="1" noChangeArrowheads="1"/>
          </p:cNvSpPr>
          <p:nvPr>
            <p:ph type="title"/>
          </p:nvPr>
        </p:nvSpPr>
        <p:spPr/>
        <p:txBody>
          <a:bodyPr/>
          <a:lstStyle/>
          <a:p>
            <a:pPr eaLnBrk="1" hangingPunct="1">
              <a:defRPr/>
            </a:pPr>
            <a:r>
              <a:rPr lang="en-US" altLang="zh-CN">
                <a:effectLst>
                  <a:outerShdw blurRad="38100" dist="38100" dir="2700000" algn="tl">
                    <a:srgbClr val="C0C0C0"/>
                  </a:outerShdw>
                </a:effectLst>
              </a:rPr>
              <a:t>9.2 </a:t>
            </a:r>
            <a:r>
              <a:rPr lang="zh-CN" altLang="en-US">
                <a:effectLst>
                  <a:outerShdw blurRad="38100" dist="38100" dir="2700000" algn="tl">
                    <a:srgbClr val="C0C0C0"/>
                  </a:outerShdw>
                </a:effectLst>
              </a:rPr>
              <a:t>用户参与设计的重要性</a:t>
            </a:r>
          </a:p>
        </p:txBody>
      </p:sp>
      <p:sp>
        <p:nvSpPr>
          <p:cNvPr id="20482" name="Rectangle 3">
            <a:extLst>
              <a:ext uri="{FF2B5EF4-FFF2-40B4-BE49-F238E27FC236}">
                <a16:creationId xmlns:a16="http://schemas.microsoft.com/office/drawing/2014/main" id="{C90B9BAB-6752-4B16-73BD-5630828F6EFC}"/>
              </a:ext>
            </a:extLst>
          </p:cNvPr>
          <p:cNvSpPr>
            <a:spLocks noGrp="1"/>
          </p:cNvSpPr>
          <p:nvPr>
            <p:ph idx="1"/>
          </p:nvPr>
        </p:nvSpPr>
        <p:spPr/>
        <p:txBody>
          <a:bodyPr/>
          <a:lstStyle/>
          <a:p>
            <a:pPr lvl="1" eaLnBrk="1" hangingPunct="1"/>
            <a:r>
              <a:rPr lang="zh-CN" altLang="en-US">
                <a:solidFill>
                  <a:srgbClr val="FF0000"/>
                </a:solidFill>
              </a:rPr>
              <a:t>所有权</a:t>
            </a:r>
            <a:r>
              <a:rPr lang="zh-CN" altLang="en-US"/>
              <a:t>：使得用户感到对产品具有所有权</a:t>
            </a:r>
          </a:p>
          <a:p>
            <a:pPr lvl="2" eaLnBrk="1" hangingPunct="1"/>
            <a:r>
              <a:rPr lang="zh-CN" altLang="en-US"/>
              <a:t>作为主动参与者，用户感到他们</a:t>
            </a:r>
            <a:r>
              <a:rPr lang="zh-CN" altLang="en-US">
                <a:solidFill>
                  <a:srgbClr val="FF0000"/>
                </a:solidFill>
              </a:rPr>
              <a:t>对产品的贡献</a:t>
            </a:r>
          </a:p>
          <a:p>
            <a:pPr lvl="2" eaLnBrk="1" hangingPunct="1"/>
            <a:r>
              <a:rPr lang="zh-CN" altLang="en-US"/>
              <a:t>使得产品</a:t>
            </a:r>
            <a:r>
              <a:rPr lang="zh-CN" altLang="en-US">
                <a:solidFill>
                  <a:srgbClr val="FF0000"/>
                </a:solidFill>
              </a:rPr>
              <a:t>容易被他们所接受</a:t>
            </a:r>
          </a:p>
        </p:txBody>
      </p:sp>
      <p:sp>
        <p:nvSpPr>
          <p:cNvPr id="20483" name="灯片编号占位符 3">
            <a:extLst>
              <a:ext uri="{FF2B5EF4-FFF2-40B4-BE49-F238E27FC236}">
                <a16:creationId xmlns:a16="http://schemas.microsoft.com/office/drawing/2014/main" id="{1CEF22B6-6083-1A1D-474A-65F0E0F1C37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FF83AB4B-BE80-4D18-B278-6854676B156F}"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6</a:t>
            </a:fld>
            <a:endParaRPr lang="en-US" altLang="zh-CN" sz="1200">
              <a:solidFill>
                <a:srgbClr val="B5A788"/>
              </a:solidFill>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3050B9F-B1E7-019E-875D-F12DB5093FEF}"/>
                  </a:ext>
                </a:extLst>
              </p14:cNvPr>
              <p14:cNvContentPartPr/>
              <p14:nvPr/>
            </p14:nvContentPartPr>
            <p14:xfrm>
              <a:off x="7083070" y="1790619"/>
              <a:ext cx="1627920" cy="254160"/>
            </p14:xfrm>
          </p:contentPart>
        </mc:Choice>
        <mc:Fallback xmlns="">
          <p:pic>
            <p:nvPicPr>
              <p:cNvPr id="2" name="Ink 1">
                <a:extLst>
                  <a:ext uri="{FF2B5EF4-FFF2-40B4-BE49-F238E27FC236}">
                    <a16:creationId xmlns:a16="http://schemas.microsoft.com/office/drawing/2014/main" id="{93050B9F-B1E7-019E-875D-F12DB5093FEF}"/>
                  </a:ext>
                </a:extLst>
              </p:cNvPr>
              <p:cNvPicPr/>
              <p:nvPr/>
            </p:nvPicPr>
            <p:blipFill>
              <a:blip r:embed="rId3"/>
              <a:stretch>
                <a:fillRect/>
              </a:stretch>
            </p:blipFill>
            <p:spPr>
              <a:xfrm>
                <a:off x="7074430" y="1781979"/>
                <a:ext cx="1645560" cy="2718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a:extLst>
              <a:ext uri="{FF2B5EF4-FFF2-40B4-BE49-F238E27FC236}">
                <a16:creationId xmlns:a16="http://schemas.microsoft.com/office/drawing/2014/main" id="{8489EC76-B2B0-E220-E373-51044818AF79}"/>
              </a:ext>
            </a:extLst>
          </p:cNvPr>
          <p:cNvSpPr>
            <a:spLocks noGrp="1" noChangeArrowheads="1"/>
          </p:cNvSpPr>
          <p:nvPr>
            <p:ph type="title"/>
          </p:nvPr>
        </p:nvSpPr>
        <p:spPr/>
        <p:txBody>
          <a:bodyPr/>
          <a:lstStyle/>
          <a:p>
            <a:pPr eaLnBrk="1" hangingPunct="1">
              <a:defRPr/>
            </a:pPr>
            <a:r>
              <a:rPr lang="en-US" altLang="zh-CN">
                <a:effectLst>
                  <a:outerShdw blurRad="38100" dist="38100" dir="2700000" algn="tl">
                    <a:srgbClr val="C0C0C0"/>
                  </a:outerShdw>
                </a:effectLst>
              </a:rPr>
              <a:t>9.2.1 </a:t>
            </a:r>
            <a:r>
              <a:rPr lang="zh-CN" altLang="en-US">
                <a:effectLst>
                  <a:outerShdw blurRad="38100" dist="38100" dir="2700000" algn="tl">
                    <a:srgbClr val="C0C0C0"/>
                  </a:outerShdw>
                </a:effectLst>
              </a:rPr>
              <a:t>用户参与的程度</a:t>
            </a:r>
          </a:p>
        </p:txBody>
      </p:sp>
      <p:sp>
        <p:nvSpPr>
          <p:cNvPr id="21506" name="Rectangle 3">
            <a:extLst>
              <a:ext uri="{FF2B5EF4-FFF2-40B4-BE49-F238E27FC236}">
                <a16:creationId xmlns:a16="http://schemas.microsoft.com/office/drawing/2014/main" id="{BBFF0FAF-A2C2-FD66-0D0E-4A5AAB02A8DA}"/>
              </a:ext>
            </a:extLst>
          </p:cNvPr>
          <p:cNvSpPr>
            <a:spLocks noGrp="1"/>
          </p:cNvSpPr>
          <p:nvPr>
            <p:ph idx="1"/>
          </p:nvPr>
        </p:nvSpPr>
        <p:spPr>
          <a:xfrm>
            <a:off x="1000125" y="1447800"/>
            <a:ext cx="7934325" cy="4800600"/>
          </a:xfrm>
        </p:spPr>
        <p:txBody>
          <a:bodyPr/>
          <a:lstStyle/>
          <a:p>
            <a:pPr eaLnBrk="1" hangingPunct="1">
              <a:lnSpc>
                <a:spcPct val="80000"/>
              </a:lnSpc>
            </a:pPr>
            <a:r>
              <a:rPr lang="zh-CN" altLang="en-US" sz="2500"/>
              <a:t>作为设计组成员</a:t>
            </a:r>
          </a:p>
          <a:p>
            <a:pPr lvl="1" eaLnBrk="1" hangingPunct="1">
              <a:lnSpc>
                <a:spcPct val="80000"/>
              </a:lnSpc>
            </a:pPr>
            <a:r>
              <a:rPr lang="zh-CN" altLang="en-US" sz="2200">
                <a:solidFill>
                  <a:srgbClr val="FF0000"/>
                </a:solidFill>
              </a:rPr>
              <a:t>全职参与</a:t>
            </a:r>
            <a:r>
              <a:rPr lang="zh-CN" altLang="en-US" sz="2200"/>
              <a:t>：可提供持续的输入，也可深入理解系统及原理</a:t>
            </a:r>
          </a:p>
          <a:p>
            <a:pPr lvl="1" eaLnBrk="1" hangingPunct="1">
              <a:lnSpc>
                <a:spcPct val="80000"/>
              </a:lnSpc>
            </a:pPr>
            <a:r>
              <a:rPr lang="zh-CN" altLang="en-US" sz="2200">
                <a:solidFill>
                  <a:srgbClr val="FF0000"/>
                </a:solidFill>
              </a:rPr>
              <a:t>兼职参与</a:t>
            </a:r>
            <a:r>
              <a:rPr lang="zh-CN" altLang="en-US" sz="2200"/>
              <a:t>：不能提供连贯的输入，且会有较大的工作压力</a:t>
            </a:r>
          </a:p>
          <a:p>
            <a:pPr lvl="1" eaLnBrk="1" hangingPunct="1">
              <a:lnSpc>
                <a:spcPct val="80000"/>
              </a:lnSpc>
            </a:pPr>
            <a:r>
              <a:rPr lang="zh-CN" altLang="en-US" sz="2200">
                <a:solidFill>
                  <a:srgbClr val="FF0000"/>
                </a:solidFill>
              </a:rPr>
              <a:t>短期地轮流参与</a:t>
            </a:r>
            <a:r>
              <a:rPr lang="zh-CN" altLang="en-US" sz="2200"/>
              <a:t>：可能造成不一致的输入</a:t>
            </a:r>
          </a:p>
          <a:p>
            <a:pPr lvl="1" eaLnBrk="1" hangingPunct="1">
              <a:lnSpc>
                <a:spcPct val="80000"/>
              </a:lnSpc>
            </a:pPr>
            <a:r>
              <a:rPr lang="zh-CN" altLang="en-US" sz="2200">
                <a:solidFill>
                  <a:srgbClr val="FF0000"/>
                </a:solidFill>
              </a:rPr>
              <a:t>长期参与</a:t>
            </a:r>
            <a:r>
              <a:rPr lang="zh-CN" altLang="en-US" sz="2200"/>
              <a:t>：可提供一致的输入，但可能失去与其他用户的联系</a:t>
            </a:r>
            <a:endParaRPr lang="en-US" altLang="zh-CN" sz="2200"/>
          </a:p>
          <a:p>
            <a:pPr lvl="1" eaLnBrk="1" hangingPunct="1">
              <a:lnSpc>
                <a:spcPct val="80000"/>
              </a:lnSpc>
              <a:buFont typeface="Verdana" panose="020B0604030504040204" pitchFamily="34" charset="0"/>
              <a:buNone/>
            </a:pPr>
            <a:endParaRPr lang="zh-CN" altLang="en-US" sz="2200"/>
          </a:p>
          <a:p>
            <a:pPr eaLnBrk="1" hangingPunct="1">
              <a:lnSpc>
                <a:spcPct val="80000"/>
              </a:lnSpc>
            </a:pPr>
            <a:r>
              <a:rPr lang="zh-CN" altLang="en-US" sz="2500"/>
              <a:t>参与专题讨论或项目会议</a:t>
            </a:r>
          </a:p>
          <a:p>
            <a:pPr lvl="1" eaLnBrk="1" hangingPunct="1">
              <a:lnSpc>
                <a:spcPct val="80000"/>
              </a:lnSpc>
            </a:pPr>
            <a:r>
              <a:rPr lang="zh-CN" altLang="en-US" sz="2200"/>
              <a:t>用户通过业务通讯或其他通信方式接收项目进展的信息</a:t>
            </a:r>
          </a:p>
          <a:p>
            <a:pPr lvl="1" eaLnBrk="1" hangingPunct="1">
              <a:lnSpc>
                <a:spcPct val="80000"/>
              </a:lnSpc>
            </a:pPr>
            <a:r>
              <a:rPr lang="zh-CN" altLang="en-US" sz="2200"/>
              <a:t>有助于解决期望管理和所有权问题</a:t>
            </a:r>
            <a:endParaRPr lang="en-US" altLang="zh-CN" sz="2200"/>
          </a:p>
          <a:p>
            <a:pPr lvl="1" eaLnBrk="1" hangingPunct="1">
              <a:lnSpc>
                <a:spcPct val="80000"/>
              </a:lnSpc>
              <a:buFont typeface="Verdana" panose="020B0604030504040204" pitchFamily="34" charset="0"/>
              <a:buNone/>
            </a:pPr>
            <a:endParaRPr lang="zh-CN" altLang="en-US" sz="2200"/>
          </a:p>
          <a:p>
            <a:pPr eaLnBrk="1" hangingPunct="1">
              <a:lnSpc>
                <a:spcPct val="80000"/>
              </a:lnSpc>
            </a:pPr>
            <a:r>
              <a:rPr lang="zh-CN" altLang="en-US" sz="2500"/>
              <a:t>如果具有大量用户，则需采用折衷的方法</a:t>
            </a:r>
          </a:p>
          <a:p>
            <a:pPr lvl="1" eaLnBrk="1" hangingPunct="1">
              <a:lnSpc>
                <a:spcPct val="80000"/>
              </a:lnSpc>
            </a:pPr>
            <a:r>
              <a:rPr lang="zh-CN" altLang="en-US" sz="2200"/>
              <a:t>各个目标用户组的</a:t>
            </a:r>
            <a:r>
              <a:rPr lang="zh-CN" altLang="en-US" sz="2200">
                <a:solidFill>
                  <a:srgbClr val="FF0000"/>
                </a:solidFill>
              </a:rPr>
              <a:t>代表</a:t>
            </a:r>
            <a:r>
              <a:rPr lang="zh-CN" altLang="en-US" sz="2200"/>
              <a:t>全职参与设计活动</a:t>
            </a:r>
          </a:p>
        </p:txBody>
      </p:sp>
      <p:sp>
        <p:nvSpPr>
          <p:cNvPr id="21507" name="灯片编号占位符 3">
            <a:extLst>
              <a:ext uri="{FF2B5EF4-FFF2-40B4-BE49-F238E27FC236}">
                <a16:creationId xmlns:a16="http://schemas.microsoft.com/office/drawing/2014/main" id="{38A64ADD-59AC-186E-40F6-3CA97BC851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620BAAEE-A000-408A-BA12-003829D25C07}"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7</a:t>
            </a:fld>
            <a:endParaRPr lang="en-US" altLang="zh-CN" sz="1200">
              <a:solidFill>
                <a:srgbClr val="B5A788"/>
              </a:solidFill>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9A9C8B5-ACF0-4C53-2F5B-2437B18CD44F}"/>
                  </a:ext>
                </a:extLst>
              </p14:cNvPr>
              <p14:cNvContentPartPr/>
              <p14:nvPr/>
            </p14:nvContentPartPr>
            <p14:xfrm>
              <a:off x="1003390" y="1164939"/>
              <a:ext cx="871920" cy="2107440"/>
            </p14:xfrm>
          </p:contentPart>
        </mc:Choice>
        <mc:Fallback xmlns="">
          <p:pic>
            <p:nvPicPr>
              <p:cNvPr id="2" name="Ink 1">
                <a:extLst>
                  <a:ext uri="{FF2B5EF4-FFF2-40B4-BE49-F238E27FC236}">
                    <a16:creationId xmlns:a16="http://schemas.microsoft.com/office/drawing/2014/main" id="{D9A9C8B5-ACF0-4C53-2F5B-2437B18CD44F}"/>
                  </a:ext>
                </a:extLst>
              </p:cNvPr>
              <p:cNvPicPr/>
              <p:nvPr/>
            </p:nvPicPr>
            <p:blipFill>
              <a:blip r:embed="rId3"/>
              <a:stretch>
                <a:fillRect/>
              </a:stretch>
            </p:blipFill>
            <p:spPr>
              <a:xfrm>
                <a:off x="994750" y="1156299"/>
                <a:ext cx="889560" cy="212508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a:extLst>
              <a:ext uri="{FF2B5EF4-FFF2-40B4-BE49-F238E27FC236}">
                <a16:creationId xmlns:a16="http://schemas.microsoft.com/office/drawing/2014/main" id="{21B5D47E-C889-2B6A-ED81-990045F7EDBF}"/>
              </a:ext>
            </a:extLst>
          </p:cNvPr>
          <p:cNvSpPr>
            <a:spLocks noGrp="1" noChangeArrowheads="1"/>
          </p:cNvSpPr>
          <p:nvPr>
            <p:ph type="title"/>
          </p:nvPr>
        </p:nvSpPr>
        <p:spPr/>
        <p:txBody>
          <a:bodyPr/>
          <a:lstStyle/>
          <a:p>
            <a:pPr eaLnBrk="1" hangingPunct="1">
              <a:defRPr/>
            </a:pPr>
            <a:r>
              <a:rPr lang="en-US" altLang="zh-CN">
                <a:effectLst>
                  <a:outerShdw blurRad="38100" dist="38100" dir="2700000" algn="tl">
                    <a:srgbClr val="C0C0C0"/>
                  </a:outerShdw>
                </a:effectLst>
              </a:rPr>
              <a:t>9.2.1 </a:t>
            </a:r>
            <a:r>
              <a:rPr lang="zh-CN" altLang="en-US">
                <a:effectLst>
                  <a:outerShdw blurRad="38100" dist="38100" dir="2700000" algn="tl">
                    <a:srgbClr val="C0C0C0"/>
                  </a:outerShdw>
                </a:effectLst>
              </a:rPr>
              <a:t>用户参与的程度</a:t>
            </a:r>
          </a:p>
        </p:txBody>
      </p:sp>
      <p:sp>
        <p:nvSpPr>
          <p:cNvPr id="22530" name="Rectangle 3">
            <a:extLst>
              <a:ext uri="{FF2B5EF4-FFF2-40B4-BE49-F238E27FC236}">
                <a16:creationId xmlns:a16="http://schemas.microsoft.com/office/drawing/2014/main" id="{D15CAFAF-5B4D-6ACF-315C-57E2F88C5D88}"/>
              </a:ext>
            </a:extLst>
          </p:cNvPr>
          <p:cNvSpPr>
            <a:spLocks noGrp="1"/>
          </p:cNvSpPr>
          <p:nvPr>
            <p:ph idx="1"/>
          </p:nvPr>
        </p:nvSpPr>
        <p:spPr>
          <a:xfrm>
            <a:off x="1071563" y="1485900"/>
            <a:ext cx="7862887" cy="4800600"/>
          </a:xfrm>
        </p:spPr>
        <p:txBody>
          <a:bodyPr/>
          <a:lstStyle/>
          <a:p>
            <a:pPr lvl="1" eaLnBrk="1" hangingPunct="1"/>
            <a:r>
              <a:rPr lang="zh-CN" altLang="en-US" dirty="0"/>
              <a:t>其他用户参与专题讨论、评估或其他的数据搜集活动</a:t>
            </a:r>
            <a:endParaRPr lang="en-US" altLang="zh-CN" dirty="0"/>
          </a:p>
          <a:p>
            <a:pPr lvl="1" eaLnBrk="1" hangingPunct="1">
              <a:buFont typeface="Verdana" panose="020B0604030504040204" pitchFamily="34" charset="0"/>
              <a:buNone/>
            </a:pPr>
            <a:endParaRPr lang="zh-CN" altLang="en-US" dirty="0"/>
          </a:p>
          <a:p>
            <a:pPr eaLnBrk="1" hangingPunct="1"/>
            <a:r>
              <a:rPr lang="zh-CN" altLang="en-US" dirty="0"/>
              <a:t>用户参与的程度取决于具体的</a:t>
            </a:r>
            <a:r>
              <a:rPr lang="zh-CN" altLang="en-US" dirty="0">
                <a:solidFill>
                  <a:srgbClr val="FF0000"/>
                </a:solidFill>
              </a:rPr>
              <a:t>项目特征</a:t>
            </a:r>
          </a:p>
          <a:p>
            <a:pPr lvl="1" eaLnBrk="1" hangingPunct="1"/>
            <a:r>
              <a:rPr lang="zh-CN" altLang="en-US" dirty="0"/>
              <a:t>如果能够确定最终用户，则用户参与相对容易</a:t>
            </a:r>
          </a:p>
          <a:p>
            <a:pPr lvl="1" eaLnBrk="1" hangingPunct="1"/>
            <a:r>
              <a:rPr lang="zh-CN" altLang="en-US" dirty="0"/>
              <a:t>如果开发面向市场的产品，则难于让用户作为项目组成员</a:t>
            </a:r>
          </a:p>
        </p:txBody>
      </p:sp>
      <p:sp>
        <p:nvSpPr>
          <p:cNvPr id="22531" name="灯片编号占位符 3">
            <a:extLst>
              <a:ext uri="{FF2B5EF4-FFF2-40B4-BE49-F238E27FC236}">
                <a16:creationId xmlns:a16="http://schemas.microsoft.com/office/drawing/2014/main" id="{4BC75E24-30A9-3360-0B64-BF381C3C251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A2647205-8EE4-4ABD-A974-FC53796D485C}"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8</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a:extLst>
              <a:ext uri="{FF2B5EF4-FFF2-40B4-BE49-F238E27FC236}">
                <a16:creationId xmlns:a16="http://schemas.microsoft.com/office/drawing/2014/main" id="{B55F1D0A-4920-4C96-EF6F-3B582EF121AA}"/>
              </a:ext>
            </a:extLst>
          </p:cNvPr>
          <p:cNvSpPr>
            <a:spLocks noGrp="1" noChangeArrowheads="1"/>
          </p:cNvSpPr>
          <p:nvPr>
            <p:ph type="title"/>
          </p:nvPr>
        </p:nvSpPr>
        <p:spPr/>
        <p:txBody>
          <a:bodyPr/>
          <a:lstStyle/>
          <a:p>
            <a:pPr eaLnBrk="1" hangingPunct="1">
              <a:defRPr/>
            </a:pPr>
            <a:r>
              <a:rPr lang="en-US" altLang="zh-CN">
                <a:effectLst>
                  <a:outerShdw blurRad="38100" dist="38100" dir="2700000" algn="tl">
                    <a:srgbClr val="C0C0C0"/>
                  </a:outerShdw>
                </a:effectLst>
              </a:rPr>
              <a:t>9.2.1 </a:t>
            </a:r>
            <a:r>
              <a:rPr lang="zh-CN" altLang="en-US">
                <a:effectLst>
                  <a:outerShdw blurRad="38100" dist="38100" dir="2700000" algn="tl">
                    <a:srgbClr val="C0C0C0"/>
                  </a:outerShdw>
                </a:effectLst>
              </a:rPr>
              <a:t>用户参与的程度</a:t>
            </a:r>
          </a:p>
        </p:txBody>
      </p:sp>
      <p:sp>
        <p:nvSpPr>
          <p:cNvPr id="23554" name="Rectangle 3">
            <a:extLst>
              <a:ext uri="{FF2B5EF4-FFF2-40B4-BE49-F238E27FC236}">
                <a16:creationId xmlns:a16="http://schemas.microsoft.com/office/drawing/2014/main" id="{4F6F0D57-4E84-78F2-4CB3-91CBA2C71284}"/>
              </a:ext>
            </a:extLst>
          </p:cNvPr>
          <p:cNvSpPr>
            <a:spLocks noGrp="1"/>
          </p:cNvSpPr>
          <p:nvPr>
            <p:ph idx="1"/>
          </p:nvPr>
        </p:nvSpPr>
        <p:spPr/>
        <p:txBody>
          <a:bodyPr/>
          <a:lstStyle/>
          <a:p>
            <a:pPr eaLnBrk="1" hangingPunct="1"/>
            <a:r>
              <a:rPr lang="zh-CN" altLang="el-GR">
                <a:cs typeface="Times New Roman" panose="02020603050405020304" pitchFamily="18" charset="0"/>
              </a:rPr>
              <a:t>用户参与开发的</a:t>
            </a:r>
            <a:r>
              <a:rPr lang="zh-CN" altLang="el-GR">
                <a:solidFill>
                  <a:srgbClr val="FF0000"/>
                </a:solidFill>
                <a:cs typeface="Times New Roman" panose="02020603050405020304" pitchFamily="18" charset="0"/>
              </a:rPr>
              <a:t>成本</a:t>
            </a:r>
            <a:endParaRPr lang="zh-CN" altLang="en-US">
              <a:solidFill>
                <a:srgbClr val="FF0000"/>
              </a:solidFill>
              <a:cs typeface="Times New Roman" panose="02020603050405020304" pitchFamily="18" charset="0"/>
            </a:endParaRPr>
          </a:p>
          <a:p>
            <a:pPr lvl="1" eaLnBrk="1" hangingPunct="1"/>
            <a:r>
              <a:rPr lang="zh-CN" altLang="el-GR">
                <a:cs typeface="Times New Roman" panose="02020603050405020304" pitchFamily="18" charset="0"/>
              </a:rPr>
              <a:t>任何形式的用户参与均包括成本问题</a:t>
            </a:r>
            <a:endParaRPr lang="zh-CN" altLang="en-US">
              <a:cs typeface="Times New Roman" panose="02020603050405020304" pitchFamily="18" charset="0"/>
            </a:endParaRPr>
          </a:p>
          <a:p>
            <a:pPr lvl="2" eaLnBrk="1" hangingPunct="1"/>
            <a:r>
              <a:rPr lang="zh-CN" altLang="el-GR">
                <a:cs typeface="Times New Roman" panose="02020603050405020304" pitchFamily="18" charset="0"/>
              </a:rPr>
              <a:t>花费在</a:t>
            </a:r>
            <a:r>
              <a:rPr lang="zh-CN" altLang="el-GR">
                <a:solidFill>
                  <a:srgbClr val="FF0000"/>
                </a:solidFill>
                <a:cs typeface="Times New Roman" panose="02020603050405020304" pitchFamily="18" charset="0"/>
              </a:rPr>
              <a:t>设计者和用户的沟通</a:t>
            </a:r>
            <a:r>
              <a:rPr lang="zh-CN" altLang="el-GR">
                <a:cs typeface="Times New Roman" panose="02020603050405020304" pitchFamily="18" charset="0"/>
              </a:rPr>
              <a:t>、专题讨论及技术解释上</a:t>
            </a:r>
            <a:r>
              <a:rPr lang="zh-CN" altLang="el-GR">
                <a:solidFill>
                  <a:srgbClr val="FF0000"/>
                </a:solidFill>
                <a:cs typeface="Times New Roman" panose="02020603050405020304" pitchFamily="18" charset="0"/>
              </a:rPr>
              <a:t>的时间</a:t>
            </a:r>
            <a:endParaRPr lang="zh-CN" altLang="en-US">
              <a:solidFill>
                <a:srgbClr val="FF0000"/>
              </a:solidFill>
              <a:cs typeface="Times New Roman" panose="02020603050405020304" pitchFamily="18" charset="0"/>
            </a:endParaRPr>
          </a:p>
          <a:p>
            <a:pPr lvl="2" eaLnBrk="1" hangingPunct="1"/>
            <a:r>
              <a:rPr lang="zh-CN" altLang="el-GR">
                <a:cs typeface="Times New Roman" panose="02020603050405020304" pitchFamily="18" charset="0"/>
              </a:rPr>
              <a:t>进行</a:t>
            </a:r>
            <a:r>
              <a:rPr lang="zh-CN" altLang="el-GR">
                <a:solidFill>
                  <a:srgbClr val="FF0000"/>
                </a:solidFill>
                <a:cs typeface="Times New Roman" panose="02020603050405020304" pitchFamily="18" charset="0"/>
              </a:rPr>
              <a:t>用户研究</a:t>
            </a:r>
            <a:r>
              <a:rPr lang="zh-CN" altLang="el-GR">
                <a:cs typeface="Times New Roman" panose="02020603050405020304" pitchFamily="18" charset="0"/>
              </a:rPr>
              <a:t>所需的</a:t>
            </a:r>
            <a:r>
              <a:rPr lang="zh-CN" altLang="el-GR">
                <a:solidFill>
                  <a:srgbClr val="FF0000"/>
                </a:solidFill>
                <a:cs typeface="Times New Roman" panose="02020603050405020304" pitchFamily="18" charset="0"/>
              </a:rPr>
              <a:t>设备和工具</a:t>
            </a:r>
            <a:r>
              <a:rPr lang="zh-CN" altLang="el-GR">
                <a:cs typeface="Times New Roman" panose="02020603050405020304" pitchFamily="18" charset="0"/>
              </a:rPr>
              <a:t>等</a:t>
            </a:r>
            <a:endParaRPr lang="zh-CN" altLang="en-US">
              <a:cs typeface="Times New Roman" panose="02020603050405020304" pitchFamily="18" charset="0"/>
            </a:endParaRPr>
          </a:p>
          <a:p>
            <a:pPr lvl="1" eaLnBrk="1" hangingPunct="1"/>
            <a:endParaRPr lang="zh-CN" altLang="el-GR">
              <a:cs typeface="Times New Roman" panose="02020603050405020304" pitchFamily="18" charset="0"/>
            </a:endParaRPr>
          </a:p>
        </p:txBody>
      </p:sp>
      <p:sp>
        <p:nvSpPr>
          <p:cNvPr id="23555" name="灯片编号占位符 3">
            <a:extLst>
              <a:ext uri="{FF2B5EF4-FFF2-40B4-BE49-F238E27FC236}">
                <a16:creationId xmlns:a16="http://schemas.microsoft.com/office/drawing/2014/main" id="{28A41040-D6E0-9D11-DBA9-6F3193AB5F8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anose="020B0502020104020203" pitchFamily="34" charset="0"/>
                <a:ea typeface="华文中宋" panose="02010600040101010101" pitchFamily="2" charset="-122"/>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anose="020B0502020104020203" pitchFamily="34" charset="0"/>
                <a:ea typeface="华文中宋" panose="02010600040101010101" pitchFamily="2" charset="-122"/>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anose="020B0502020104020203" pitchFamily="34" charset="0"/>
                <a:ea typeface="华文中宋" panose="02010600040101010101" pitchFamily="2" charset="-122"/>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anose="020B0502020104020203" pitchFamily="34" charset="0"/>
                <a:ea typeface="华文中宋" panose="02010600040101010101" pitchFamily="2" charset="-122"/>
              </a:defRPr>
            </a:lvl9pPr>
          </a:lstStyle>
          <a:p>
            <a:pPr>
              <a:spcBef>
                <a:spcPct val="0"/>
              </a:spcBef>
              <a:buClrTx/>
              <a:buSzTx/>
              <a:buFontTx/>
              <a:buNone/>
            </a:pPr>
            <a:fld id="{3DCB681C-CFA9-4FB6-B2D8-015A6411FA28}" type="slidenum">
              <a:rPr lang="en-US" altLang="zh-CN" sz="1200" smtClean="0">
                <a:solidFill>
                  <a:srgbClr val="B5A788"/>
                </a:solidFill>
                <a:latin typeface="Times New Roman" panose="02020603050405020304" pitchFamily="18" charset="0"/>
                <a:ea typeface="宋体" panose="02010600030101010101" pitchFamily="2" charset="-122"/>
              </a:rPr>
              <a:pPr>
                <a:spcBef>
                  <a:spcPct val="0"/>
                </a:spcBef>
                <a:buClrTx/>
                <a:buSzTx/>
                <a:buFontTx/>
                <a:buNone/>
              </a:pPr>
              <a:t>9</a:t>
            </a:fld>
            <a:endParaRPr lang="en-US" altLang="zh-CN" sz="1200">
              <a:solidFill>
                <a:srgbClr val="B5A788"/>
              </a:solidFill>
              <a:latin typeface="Times New Roman" panose="02020603050405020304" pitchFamily="18" charset="0"/>
              <a:ea typeface="宋体" panose="02010600030101010101" pitchFamily="2"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18284</TotalTime>
  <Words>4739</Words>
  <Application>Microsoft Office PowerPoint</Application>
  <PresentationFormat>On-screen Show (4:3)</PresentationFormat>
  <Paragraphs>538</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宋体</vt:lpstr>
      <vt:lpstr>Gill Sans MT</vt:lpstr>
      <vt:lpstr>Times New Roman</vt:lpstr>
      <vt:lpstr>Verdana</vt:lpstr>
      <vt:lpstr>Wingdings 2</vt:lpstr>
      <vt:lpstr>夏至</vt:lpstr>
      <vt:lpstr>PowerPoint Presentation</vt:lpstr>
      <vt:lpstr>第9章 以用户为中心的交互设计</vt:lpstr>
      <vt:lpstr>9.1 引言</vt:lpstr>
      <vt:lpstr>9.1 引言</vt:lpstr>
      <vt:lpstr>9.2 用户参与设计的重要性</vt:lpstr>
      <vt:lpstr>9.2 用户参与设计的重要性</vt:lpstr>
      <vt:lpstr>9.2.1 用户参与的程度</vt:lpstr>
      <vt:lpstr>9.2.1 用户参与的程度</vt:lpstr>
      <vt:lpstr>9.2.1 用户参与的程度</vt:lpstr>
      <vt:lpstr>9.2.1 用户参与的程度</vt:lpstr>
      <vt:lpstr>9.3 什么是以用户为中心的方法</vt:lpstr>
      <vt:lpstr>9.3 什么是以用户为中心的方法</vt:lpstr>
      <vt:lpstr>9.3 什么是以用户为中心的方法</vt:lpstr>
      <vt:lpstr>9.3 什么是以用户为中心的方法</vt:lpstr>
      <vt:lpstr>9.4 理解用户的工作：现场研究法</vt:lpstr>
      <vt:lpstr>9.4 理解用户的工作：现场研究法</vt:lpstr>
      <vt:lpstr>9.4 理解用户的工作：现场研究法</vt:lpstr>
      <vt:lpstr>9.4 理解用户的工作：现场研究法</vt:lpstr>
      <vt:lpstr>9.4 理解用户的工作：现场研究法</vt:lpstr>
      <vt:lpstr>9.4 理解用户的工作：现场研究法</vt:lpstr>
      <vt:lpstr>9.4 理解用户的工作：现场研究法</vt:lpstr>
      <vt:lpstr>9.4.1 Coherence</vt:lpstr>
      <vt:lpstr>9.4.1 Coherence</vt:lpstr>
      <vt:lpstr>9.4.1 Coherence</vt:lpstr>
      <vt:lpstr>9.4.1 Coherence</vt:lpstr>
      <vt:lpstr>9.4.1 Coherence</vt:lpstr>
      <vt:lpstr>9.4.1 Coherence</vt:lpstr>
      <vt:lpstr>9.4.2 上下文设计(Contextual Design)</vt:lpstr>
      <vt:lpstr>上下文质询</vt:lpstr>
      <vt:lpstr>上下文质询</vt:lpstr>
      <vt:lpstr>上下文质询</vt:lpstr>
      <vt:lpstr>解释过程</vt:lpstr>
      <vt:lpstr>解释过程</vt:lpstr>
      <vt:lpstr>解释过程</vt:lpstr>
      <vt:lpstr>亲和图</vt:lpstr>
      <vt:lpstr>亲和图</vt:lpstr>
      <vt:lpstr>工作建模</vt:lpstr>
      <vt:lpstr>工作建模</vt:lpstr>
      <vt:lpstr>工作建模</vt:lpstr>
      <vt:lpstr>工作建模</vt:lpstr>
      <vt:lpstr>工作建模</vt:lpstr>
      <vt:lpstr>工作建模</vt:lpstr>
      <vt:lpstr>合并工作模型</vt:lpstr>
      <vt:lpstr>合并工作模型</vt:lpstr>
      <vt:lpstr>9.5 用户参与式设计（Participatory Design）</vt:lpstr>
      <vt:lpstr>9.5 用户参与式设计</vt:lpstr>
      <vt:lpstr>9.5 用户参与式设计</vt:lpstr>
      <vt:lpstr>9.5.1 PICTIVE</vt:lpstr>
      <vt:lpstr>9.5.1 PICTIVE</vt:lpstr>
      <vt:lpstr>9.5.1 PICTIVE</vt:lpstr>
      <vt:lpstr>9.5.2  CARD</vt:lpstr>
      <vt:lpstr>9.5.2  CARD</vt:lpstr>
      <vt:lpstr>本章小结</vt:lpstr>
    </vt:vector>
  </TitlesOfParts>
  <Company>Hua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交互设计―超越人机交互</dc:title>
  <dc:creator>Qingyi Hua</dc:creator>
  <cp:lastModifiedBy>X.T. Sun</cp:lastModifiedBy>
  <cp:revision>659</cp:revision>
  <dcterms:created xsi:type="dcterms:W3CDTF">2007-07-18T06:13:16Z</dcterms:created>
  <dcterms:modified xsi:type="dcterms:W3CDTF">2024-04-24T01:32:13Z</dcterms:modified>
</cp:coreProperties>
</file>